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62" r:id="rId5"/>
    <p:sldId id="280" r:id="rId6"/>
    <p:sldId id="264" r:id="rId7"/>
    <p:sldId id="281" r:id="rId8"/>
    <p:sldId id="276" r:id="rId9"/>
    <p:sldId id="284" r:id="rId10"/>
    <p:sldId id="286" r:id="rId11"/>
    <p:sldId id="287" r:id="rId12"/>
    <p:sldId id="283" r:id="rId13"/>
    <p:sldId id="288" r:id="rId14"/>
    <p:sldId id="282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4" r:id="rId29"/>
    <p:sldId id="303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260" r:id="rId49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51"/>
      <p: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나눔바른고딕" panose="020B0603020101020101" pitchFamily="50" charset="-127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</p:embeddedFontLst>
  <p:defaultTextStyle>
    <a:defPPr>
      <a:defRPr lang="ko-KR"/>
    </a:defPPr>
    <a:lvl1pPr marL="0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603" userDrawn="1">
          <p15:clr>
            <a:srgbClr val="A4A3A4"/>
          </p15:clr>
        </p15:guide>
        <p15:guide id="4" pos="56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E72"/>
    <a:srgbClr val="262836"/>
    <a:srgbClr val="45A074"/>
    <a:srgbClr val="4BAF7F"/>
    <a:srgbClr val="7EC4A0"/>
    <a:srgbClr val="F1F3F9"/>
    <a:srgbClr val="373A4F"/>
    <a:srgbClr val="3C645E"/>
    <a:srgbClr val="F8F8F8"/>
    <a:srgbClr val="DDE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620" y="-534"/>
      </p:cViewPr>
      <p:guideLst>
        <p:guide orient="horz" pos="1623"/>
        <p:guide pos="2880"/>
        <p:guide pos="557"/>
        <p:guide pos="52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151F7229-7DA8-4679-9EC6-636A43793D72}" type="datetimeFigureOut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0FDC1F56-58E5-43F9-B62A-FDEE08DCDD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24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1" hangingPunct="1">
      <a:defRPr sz="10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389626" algn="l" defTabSz="779252" rtl="0" eaLnBrk="1" latinLnBrk="1" hangingPunct="1">
      <a:defRPr sz="10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779252" algn="l" defTabSz="779252" rtl="0" eaLnBrk="1" latinLnBrk="1" hangingPunct="1">
      <a:defRPr sz="10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168878" algn="l" defTabSz="779252" rtl="0" eaLnBrk="1" latinLnBrk="1" hangingPunct="1">
      <a:defRPr sz="10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558503" algn="l" defTabSz="779252" rtl="0" eaLnBrk="1" latinLnBrk="1" hangingPunct="1">
      <a:defRPr sz="10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1948129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41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2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6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732085" y="4471988"/>
            <a:ext cx="6682154" cy="335756"/>
          </a:xfrm>
          <a:prstGeom prst="rect">
            <a:avLst/>
          </a:prstGeom>
          <a:solidFill>
            <a:srgbClr val="439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58262" y="4529138"/>
            <a:ext cx="413238" cy="247650"/>
          </a:xfrm>
          <a:prstGeom prst="rect">
            <a:avLst/>
          </a:prstGeom>
          <a:solidFill>
            <a:srgbClr val="439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67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40677" y="662940"/>
            <a:ext cx="3045655" cy="502920"/>
          </a:xfrm>
          <a:prstGeom prst="rect">
            <a:avLst/>
          </a:prstGeom>
          <a:solidFill>
            <a:srgbClr val="F1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581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89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64123" y="104775"/>
            <a:ext cx="8780585" cy="476250"/>
          </a:xfrm>
        </p:spPr>
        <p:txBody>
          <a:bodyPr>
            <a:normAutofit/>
          </a:bodyPr>
          <a:lstStyle>
            <a:lvl1pPr marL="0" indent="0">
              <a:buNone/>
              <a:defRPr lang="ko-KR" altLang="en-US" sz="2400" b="1" kern="12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26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0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16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769577" y="2214563"/>
            <a:ext cx="3560885" cy="342900"/>
          </a:xfrm>
          <a:prstGeom prst="rect">
            <a:avLst/>
          </a:prstGeom>
          <a:solidFill>
            <a:srgbClr val="F1F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841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273846"/>
            <a:ext cx="7886700" cy="994172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550B806D-702A-446F-858E-D1FD8A86DAA3}" type="datetimeFigureOut">
              <a:rPr lang="ko-KR" altLang="en-US" smtClean="0"/>
              <a:pPr/>
              <a:t>2022-07-22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4767264"/>
            <a:ext cx="30861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62690142-2EF6-4CDA-824A-36B42A5C057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7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7" r:id="rId5"/>
    <p:sldLayoutId id="2147483665" r:id="rId6"/>
    <p:sldLayoutId id="2147483666" r:id="rId7"/>
  </p:sldLayoutIdLst>
  <p:txStyles>
    <p:titleStyle>
      <a:lvl1pPr algn="l" defTabSz="779252" rtl="0" eaLnBrk="1" latinLnBrk="1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194813" indent="-194813" algn="l" defTabSz="779252" rtl="0" eaLnBrk="1" latinLnBrk="1" hangingPunct="1">
        <a:lnSpc>
          <a:spcPct val="90000"/>
        </a:lnSpc>
        <a:spcBef>
          <a:spcPts val="852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584439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974065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363690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1753316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142942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1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82816" y="1676213"/>
            <a:ext cx="2778369" cy="0"/>
          </a:xfrm>
          <a:prstGeom prst="line">
            <a:avLst/>
          </a:prstGeom>
          <a:ln>
            <a:solidFill>
              <a:srgbClr val="373A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68062" y="1716114"/>
            <a:ext cx="4407877" cy="925073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sz="37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TripNow</a:t>
            </a:r>
            <a:endParaRPr lang="en-US" altLang="ko-KR" sz="3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73A4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73A4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여행 상품 예약</a:t>
            </a:r>
            <a:r>
              <a:rPr lang="en-US" altLang="ko-KR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  </a:t>
            </a:r>
            <a:endParaRPr lang="ko-KR" altLang="en-US" sz="1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73A4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82815" y="2747096"/>
            <a:ext cx="2784231" cy="204788"/>
          </a:xfrm>
          <a:prstGeom prst="rect">
            <a:avLst/>
          </a:prstGeom>
          <a:solidFill>
            <a:srgbClr val="373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3063" y="2733202"/>
            <a:ext cx="1623735" cy="232575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ctr"/>
            <a:r>
              <a:rPr lang="en-US" altLang="ko-KR" sz="1000" spc="25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000" spc="25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웹 프로젝트 </a:t>
            </a:r>
            <a:r>
              <a:rPr lang="ko-KR" altLang="en-US" sz="1000" spc="256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1122" y="4664898"/>
            <a:ext cx="2919538" cy="448019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r"/>
            <a:r>
              <a:rPr lang="ko-KR" altLang="en-US" sz="1200" spc="256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쌍용교육센터</a:t>
            </a:r>
            <a:endParaRPr lang="en-US" altLang="ko-KR" sz="1200" spc="256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200" spc="25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정병직 </a:t>
            </a:r>
            <a:r>
              <a:rPr lang="en-US" altLang="ko-KR" sz="1200" spc="25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spc="25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김승연 </a:t>
            </a:r>
            <a:r>
              <a:rPr lang="en-US" altLang="ko-KR" sz="1200" spc="25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spc="25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남건희 </a:t>
            </a:r>
            <a:r>
              <a:rPr lang="en-US" altLang="ko-KR" sz="1200" spc="25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spc="256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백재민</a:t>
            </a:r>
            <a:endParaRPr lang="ko-KR" altLang="en-US" sz="1200" spc="25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5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latinLnBrk="0">
              <a:lnSpc>
                <a:spcPts val="2131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endParaRPr lang="en-US" altLang="ko-KR" sz="1300" spc="-60" dirty="0">
              <a:ln>
                <a:solidFill>
                  <a:srgbClr val="373A4F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7634" y="714638"/>
            <a:ext cx="8308731" cy="4209682"/>
            <a:chOff x="452438" y="1459738"/>
            <a:chExt cx="8642349" cy="5043344"/>
          </a:xfrm>
        </p:grpSpPr>
        <p:sp>
          <p:nvSpPr>
            <p:cNvPr id="31" name="직사각형 30"/>
            <p:cNvSpPr/>
            <p:nvPr/>
          </p:nvSpPr>
          <p:spPr>
            <a:xfrm>
              <a:off x="45243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흐름도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파트너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판매자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ERD·</a:t>
            </a:r>
            <a:r>
              <a:rPr lang="ko-KR" altLang="en-US" dirty="0"/>
              <a:t>페이지 관계도</a:t>
            </a:r>
            <a:endParaRPr lang="ko-KR" altLang="en-US" dirty="0"/>
          </a:p>
        </p:txBody>
      </p:sp>
      <p:pic>
        <p:nvPicPr>
          <p:cNvPr id="3076" name="Picture 4" descr="C:\Users\HOME\Downloads\5조 관계도-Pag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1" t="143" r="52627" b="66789"/>
          <a:stretch/>
        </p:blipFill>
        <p:spPr bwMode="auto">
          <a:xfrm>
            <a:off x="2186934" y="1280158"/>
            <a:ext cx="4770124" cy="326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88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latinLnBrk="0">
              <a:lnSpc>
                <a:spcPts val="2131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endParaRPr lang="en-US" altLang="ko-KR" sz="1300" spc="-60" dirty="0">
              <a:ln>
                <a:solidFill>
                  <a:srgbClr val="373A4F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4934" y="714638"/>
            <a:ext cx="8321431" cy="4209682"/>
            <a:chOff x="439228" y="1459738"/>
            <a:chExt cx="8655559" cy="5043344"/>
          </a:xfrm>
        </p:grpSpPr>
        <p:sp>
          <p:nvSpPr>
            <p:cNvPr id="31" name="직사각형 30"/>
            <p:cNvSpPr/>
            <p:nvPr/>
          </p:nvSpPr>
          <p:spPr>
            <a:xfrm>
              <a:off x="43922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흐름도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ERD·</a:t>
            </a:r>
            <a:r>
              <a:rPr lang="ko-KR" altLang="en-US" dirty="0"/>
              <a:t>페이지 관계도</a:t>
            </a:r>
            <a:endParaRPr lang="ko-KR" altLang="en-US" dirty="0"/>
          </a:p>
        </p:txBody>
      </p:sp>
      <p:pic>
        <p:nvPicPr>
          <p:cNvPr id="3076" name="Picture 4" descr="C:\Users\HOME\Downloads\5조 관계도-Page-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1" t="32954" r="52627" b="-665"/>
          <a:stretch/>
        </p:blipFill>
        <p:spPr bwMode="auto">
          <a:xfrm>
            <a:off x="3181968" y="866025"/>
            <a:ext cx="2819424" cy="394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1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latinLnBrk="0">
              <a:lnSpc>
                <a:spcPts val="2131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endParaRPr lang="en-US" altLang="ko-KR" sz="1300" spc="-60" dirty="0">
              <a:ln>
                <a:solidFill>
                  <a:srgbClr val="373A4F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7634" y="714638"/>
            <a:ext cx="8308731" cy="4209682"/>
            <a:chOff x="452438" y="1459738"/>
            <a:chExt cx="8642349" cy="5043344"/>
          </a:xfrm>
        </p:grpSpPr>
        <p:sp>
          <p:nvSpPr>
            <p:cNvPr id="31" name="직사각형 30"/>
            <p:cNvSpPr/>
            <p:nvPr/>
          </p:nvSpPr>
          <p:spPr>
            <a:xfrm>
              <a:off x="45243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관계도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en-US" altLang="ko-KR" dirty="0" smtClean="0"/>
              <a:t>·</a:t>
            </a:r>
            <a:r>
              <a:rPr lang="ko-KR" altLang="en-US" dirty="0" smtClean="0"/>
              <a:t>페이지 관계도</a:t>
            </a:r>
            <a:endParaRPr lang="ko-KR" altLang="en-US" dirty="0"/>
          </a:p>
        </p:txBody>
      </p:sp>
      <p:pic>
        <p:nvPicPr>
          <p:cNvPr id="2050" name="Picture 2" descr="https://lh5.googleusercontent.com/Rud7xKib4fdH_XQS4m27O7tMaObl5ZFQL0vW0z8NYF3S6Jf_V6DFiwN0KLepr8FI4bJ44czKDPNsv6cMu_aeHso3HxhCLLeKh_RKVDNa8Ixw4poh45g14b0XKoR47as13KJfG774gK2XP45kz0foL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24" y="1276887"/>
            <a:ext cx="3386650" cy="33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Guxi8SUM3Ei5r_DyYPq3ANputMa61slwteapW4pUhye21KIXA4Zl1b8im4WgKTXOFEpgn9fO5sEFqkRsmKl8uaEX79hGYN7COtOuy5RQRM1YIE-ogeDoqf38Ae4MlSDphUMKpnai6sqG1N31F6_1w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4" y="1756427"/>
            <a:ext cx="4151352" cy="264908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</p:pic>
      <p:sp>
        <p:nvSpPr>
          <p:cNvPr id="4" name="갈매기형 수장 3"/>
          <p:cNvSpPr/>
          <p:nvPr/>
        </p:nvSpPr>
        <p:spPr>
          <a:xfrm>
            <a:off x="4765990" y="2692400"/>
            <a:ext cx="196220" cy="516643"/>
          </a:xfrm>
          <a:prstGeom prst="chevron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22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화면 설계</a:t>
            </a:r>
            <a:endParaRPr lang="en-US" altLang="ko-KR" sz="22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97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7641" y="1094803"/>
            <a:ext cx="8308725" cy="3621608"/>
            <a:chOff x="452444" y="1459738"/>
            <a:chExt cx="8642343" cy="4828810"/>
          </a:xfrm>
        </p:grpSpPr>
        <p:sp>
          <p:nvSpPr>
            <p:cNvPr id="31" name="직사각형 30"/>
            <p:cNvSpPr/>
            <p:nvPr/>
          </p:nvSpPr>
          <p:spPr>
            <a:xfrm>
              <a:off x="670402" y="1459738"/>
              <a:ext cx="3885247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452444" y="6242829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978367" y="1459738"/>
              <a:ext cx="3911663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실제 구현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화면 설계</a:t>
            </a:r>
            <a:endParaRPr lang="ko-KR" altLang="en-US" dirty="0"/>
          </a:p>
        </p:txBody>
      </p:sp>
      <p:pic>
        <p:nvPicPr>
          <p:cNvPr id="4098" name="Picture 2" descr="https://lh6.googleusercontent.com/YhnkEpMumvf8-xh989RwJ1Cx7Amx-RZqd3ie_YJCMBmN4LwNocJIDCZBv-omZ9aSzmeDRHLu9iOE5WNjWTckEUhmZehiSG-VwACshloi6uJ2d1pBE7pxRB6hFwNbgxg86o6kPrZFXjQ8K5JNcLuO9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8" t="4305" r="5532"/>
          <a:stretch/>
        </p:blipFill>
        <p:spPr bwMode="auto">
          <a:xfrm>
            <a:off x="617439" y="1487329"/>
            <a:ext cx="3754758" cy="285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3.googleusercontent.com/aKAzi_KzWB0wJaYOcbCLuMK6VnhQ4P-6bDCtXK3ErDt8YDm3Kp6VZqX867-bYpQJKGP_B2kAIDlZpOrcYNQJ7mqYo3oH_u2LAivKksb7DhfDzSts3Taox5uujA8t9yyB_zq9W7yQ4QChCTtqnSZr2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9" t="28341" r="33390" b="7508"/>
          <a:stretch/>
        </p:blipFill>
        <p:spPr bwMode="auto">
          <a:xfrm>
            <a:off x="4768851" y="1487329"/>
            <a:ext cx="3760662" cy="285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6.googleusercontent.com/JRS27EB4DCifo1l81yaPnv_aW_qTCN5CYRWKvaKvb5NSAl05ylDIXWocTOCCjCEo--GVWISJ23h-j8UzzzxEgC4JYYIfgQfaQZeERuLyMWbGapnTZcO633Fwacmz98KZ5ujPv-RWiZNxLNMme_XpTQ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7" t="46814" r="59485" b="33149"/>
          <a:stretch/>
        </p:blipFill>
        <p:spPr bwMode="auto">
          <a:xfrm>
            <a:off x="7639824" y="3061782"/>
            <a:ext cx="1239878" cy="494217"/>
          </a:xfrm>
          <a:prstGeom prst="rect">
            <a:avLst/>
          </a:prstGeom>
          <a:noFill/>
          <a:ln>
            <a:solidFill>
              <a:schemeClr val="bg2">
                <a:lumMod val="75000"/>
                <a:alpha val="3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235700" y="3650343"/>
            <a:ext cx="1854974" cy="478971"/>
          </a:xfrm>
          <a:prstGeom prst="rect">
            <a:avLst/>
          </a:prstGeom>
          <a:noFill/>
          <a:ln w="31750">
            <a:solidFill>
              <a:srgbClr val="439E72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꺾인 연결선 46"/>
          <p:cNvCxnSpPr>
            <a:stCxn id="4" idx="0"/>
            <a:endCxn id="4102" idx="1"/>
          </p:cNvCxnSpPr>
          <p:nvPr/>
        </p:nvCxnSpPr>
        <p:spPr>
          <a:xfrm rot="5400000" flipH="1" flipV="1">
            <a:off x="7230779" y="3241299"/>
            <a:ext cx="341452" cy="476637"/>
          </a:xfrm>
          <a:prstGeom prst="bentConnector2">
            <a:avLst/>
          </a:prstGeom>
          <a:ln w="31750">
            <a:solidFill>
              <a:srgbClr val="439E72">
                <a:alpha val="75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갈매기형 수장 47"/>
          <p:cNvSpPr/>
          <p:nvPr/>
        </p:nvSpPr>
        <p:spPr>
          <a:xfrm>
            <a:off x="4484373" y="2595965"/>
            <a:ext cx="175260" cy="284650"/>
          </a:xfrm>
          <a:prstGeom prst="chevron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22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구현</a:t>
            </a:r>
            <a:endParaRPr lang="en-US" altLang="ko-KR" sz="22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44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79610" y="842718"/>
            <a:ext cx="7389407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81307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 페이지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7170" name="Picture 2" descr="https://lh3.googleusercontent.com/nAi9GhFyRmoTAmud9pNkRnaQKxiIiMQi49ggClRXUADkA2zRsepXLbDc2Akm8MUxPFGiXfAia65dMorA4NPHLfJry6l-Kl4Tw9Jtlt-7ymobVHjSIfLt_WxNNsPW9vYiaVVFctkdzoWr1kojBdAYs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4"/>
          <a:stretch/>
        </p:blipFill>
        <p:spPr bwMode="auto">
          <a:xfrm>
            <a:off x="884238" y="1114769"/>
            <a:ext cx="7380159" cy="37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37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84238" y="1122389"/>
            <a:ext cx="7375525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79610" y="842718"/>
            <a:ext cx="7389407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81307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8194" name="Picture 2" descr="https://lh3.googleusercontent.com/nAi9GhFyRmoTAmud9pNkRnaQKxiIiMQi49ggClRXUADkA2zRsepXLbDc2Akm8MUxPFGiXfAia65dMorA4NPHLfJry6l-Kl4Tw9Jtlt-7ymobVHjSIfLt_WxNNsPW9vYiaVVFctkdzoWr1kojBdAYs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5" t="7907" r="22138" b="1782"/>
          <a:stretch/>
        </p:blipFill>
        <p:spPr bwMode="auto">
          <a:xfrm>
            <a:off x="1163500" y="1235565"/>
            <a:ext cx="3748967" cy="3444927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https://lh3.googleusercontent.com/aKAzi_KzWB0wJaYOcbCLuMK6VnhQ4P-6bDCtXK3ErDt8YDm3Kp6VZqX867-bYpQJKGP_B2kAIDlZpOrcYNQJ7mqYo3oH_u2LAivKksb7DhfDzSts3Taox5uujA8t9yyB_zq9W7yQ4QChCTtqnSZr2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7718" r="26347" b="6904"/>
          <a:stretch/>
        </p:blipFill>
        <p:spPr bwMode="auto">
          <a:xfrm>
            <a:off x="4817920" y="1341121"/>
            <a:ext cx="3246370" cy="3157729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꺾인 연결선 9"/>
          <p:cNvCxnSpPr>
            <a:stCxn id="9" idx="2"/>
            <a:endCxn id="8195" idx="1"/>
          </p:cNvCxnSpPr>
          <p:nvPr/>
        </p:nvCxnSpPr>
        <p:spPr>
          <a:xfrm rot="16200000" flipH="1">
            <a:off x="3785480" y="1887546"/>
            <a:ext cx="1553148" cy="511731"/>
          </a:xfrm>
          <a:prstGeom prst="bentConnector2">
            <a:avLst/>
          </a:prstGeom>
          <a:ln w="31750">
            <a:solidFill>
              <a:srgbClr val="439E72">
                <a:alpha val="90000"/>
              </a:srgb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172350" y="1235565"/>
            <a:ext cx="267678" cy="131273"/>
          </a:xfrm>
          <a:prstGeom prst="rect">
            <a:avLst/>
          </a:prstGeom>
          <a:noFill/>
          <a:ln w="31750">
            <a:solidFill>
              <a:srgbClr val="439E72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8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84238" y="1122389"/>
            <a:ext cx="7375525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 descr="https://lh6.googleusercontent.com/uw-rLmqsaavcAD5FEH4vojbPsrzxVU4iuRmlk2q5poKcPiiT__V2weiS4O8cjCA9FV_1R4P7iBHZyUTB2bBi6qTqygPnmyKRLPzhU4cmPGXRGfmGdO97JvY5U5QqojaN3R_QtnHa8fyZmRVj6X_oR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6" t="42445" r="55420" b="35179"/>
          <a:stretch/>
        </p:blipFill>
        <p:spPr bwMode="auto">
          <a:xfrm>
            <a:off x="6369403" y="3939396"/>
            <a:ext cx="1680316" cy="643034"/>
          </a:xfrm>
          <a:prstGeom prst="rect">
            <a:avLst/>
          </a:prstGeom>
          <a:noFill/>
          <a:ln>
            <a:solidFill>
              <a:srgbClr val="439E72">
                <a:alpha val="6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879610" y="842718"/>
            <a:ext cx="7389407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9218" name="Picture 2" descr="https://lh3.googleusercontent.com/aKAzi_KzWB0wJaYOcbCLuMK6VnhQ4P-6bDCtXK3ErDt8YDm3Kp6VZqX867-bYpQJKGP_B2kAIDlZpOrcYNQJ7mqYo3oH_u2LAivKksb7DhfDzSts3Taox5uujA8t9yyB_zq9W7yQ4QChCTtqnSZr2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2" t="27220" r="25802" b="7750"/>
          <a:stretch/>
        </p:blipFill>
        <p:spPr bwMode="auto">
          <a:xfrm>
            <a:off x="1278896" y="1231075"/>
            <a:ext cx="4161204" cy="3029838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239806" y="1897057"/>
            <a:ext cx="497085" cy="131273"/>
          </a:xfrm>
          <a:prstGeom prst="rect">
            <a:avLst/>
          </a:prstGeom>
          <a:noFill/>
          <a:ln w="12700">
            <a:solidFill>
              <a:srgbClr val="45A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949450" y="2239957"/>
            <a:ext cx="2787441" cy="131273"/>
          </a:xfrm>
          <a:prstGeom prst="rect">
            <a:avLst/>
          </a:prstGeom>
          <a:noFill/>
          <a:ln w="12700">
            <a:solidFill>
              <a:srgbClr val="45A074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949451" y="2428738"/>
            <a:ext cx="2787441" cy="363511"/>
          </a:xfrm>
          <a:prstGeom prst="rect">
            <a:avLst/>
          </a:prstGeom>
          <a:noFill/>
          <a:ln w="12700">
            <a:solidFill>
              <a:srgbClr val="45A074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736892" y="1844546"/>
            <a:ext cx="2818151" cy="236296"/>
            <a:chOff x="4736892" y="2095300"/>
            <a:chExt cx="2818151" cy="236296"/>
          </a:xfrm>
        </p:grpSpPr>
        <p:cxnSp>
          <p:nvCxnSpPr>
            <p:cNvPr id="12" name="꺾인 연결선 11"/>
            <p:cNvCxnSpPr/>
            <p:nvPr/>
          </p:nvCxnSpPr>
          <p:spPr>
            <a:xfrm flipV="1">
              <a:off x="4736892" y="2213447"/>
              <a:ext cx="1632511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45A07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6369403" y="2095300"/>
              <a:ext cx="1185640" cy="23629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77955" y="2113420"/>
              <a:ext cx="9685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약관 확인 라디오 버튼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736892" y="2246364"/>
            <a:ext cx="2818151" cy="236296"/>
            <a:chOff x="4736892" y="2443196"/>
            <a:chExt cx="2818151" cy="236296"/>
          </a:xfrm>
        </p:grpSpPr>
        <p:cxnSp>
          <p:nvCxnSpPr>
            <p:cNvPr id="21" name="꺾인 연결선 20"/>
            <p:cNvCxnSpPr/>
            <p:nvPr/>
          </p:nvCxnSpPr>
          <p:spPr>
            <a:xfrm flipV="1">
              <a:off x="4736892" y="2556347"/>
              <a:ext cx="1632511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45A07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6369403" y="2443196"/>
              <a:ext cx="1185640" cy="23629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8105" y="2456319"/>
              <a:ext cx="8082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중복 아이디 확인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736891" y="2648182"/>
            <a:ext cx="2818151" cy="236296"/>
            <a:chOff x="4736891" y="2743099"/>
            <a:chExt cx="2818151" cy="236296"/>
          </a:xfrm>
        </p:grpSpPr>
        <p:cxnSp>
          <p:nvCxnSpPr>
            <p:cNvPr id="24" name="꺾인 연결선 23"/>
            <p:cNvCxnSpPr/>
            <p:nvPr/>
          </p:nvCxnSpPr>
          <p:spPr>
            <a:xfrm flipV="1">
              <a:off x="4736891" y="2861246"/>
              <a:ext cx="1632511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45A07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369402" y="2743099"/>
              <a:ext cx="1185640" cy="23629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19020" y="2761218"/>
              <a:ext cx="6864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 확인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1949449" y="2827407"/>
            <a:ext cx="2787441" cy="724696"/>
          </a:xfrm>
          <a:prstGeom prst="rect">
            <a:avLst/>
          </a:prstGeom>
          <a:noFill/>
          <a:ln w="12700">
            <a:solidFill>
              <a:srgbClr val="45A074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736891" y="3050000"/>
            <a:ext cx="2818151" cy="236296"/>
            <a:chOff x="4736891" y="3137306"/>
            <a:chExt cx="2818151" cy="236296"/>
          </a:xfrm>
        </p:grpSpPr>
        <p:cxnSp>
          <p:nvCxnSpPr>
            <p:cNvPr id="35" name="꺾인 연결선 34"/>
            <p:cNvCxnSpPr/>
            <p:nvPr/>
          </p:nvCxnSpPr>
          <p:spPr>
            <a:xfrm flipV="1">
              <a:off x="4736891" y="3255453"/>
              <a:ext cx="1632511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45A07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6369402" y="3137306"/>
              <a:ext cx="1185640" cy="23629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05823" y="3163120"/>
              <a:ext cx="111280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이름</a:t>
              </a:r>
              <a:r>
                <a:rPr lang="en-US" altLang="ko-KR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전화번호</a:t>
              </a:r>
              <a:r>
                <a:rPr lang="en-US" altLang="ko-KR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생년월일</a:t>
              </a:r>
              <a:r>
                <a:rPr lang="en-US" altLang="ko-KR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성별</a:t>
              </a:r>
              <a:endParaRPr lang="ko-KR" altLang="en-US" sz="6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949449" y="3594965"/>
            <a:ext cx="2787441" cy="369649"/>
          </a:xfrm>
          <a:prstGeom prst="rect">
            <a:avLst/>
          </a:prstGeom>
          <a:noFill/>
          <a:ln w="12700">
            <a:solidFill>
              <a:srgbClr val="45A074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4736891" y="3536453"/>
            <a:ext cx="2818151" cy="236296"/>
            <a:chOff x="4736891" y="3702570"/>
            <a:chExt cx="2818151" cy="236296"/>
          </a:xfrm>
        </p:grpSpPr>
        <p:cxnSp>
          <p:nvCxnSpPr>
            <p:cNvPr id="39" name="꺾인 연결선 38"/>
            <p:cNvCxnSpPr/>
            <p:nvPr/>
          </p:nvCxnSpPr>
          <p:spPr>
            <a:xfrm flipV="1">
              <a:off x="4736891" y="3820717"/>
              <a:ext cx="1632511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45A074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6369402" y="3702570"/>
              <a:ext cx="1185640" cy="23629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95406" y="3720689"/>
              <a:ext cx="11336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이메일로</a:t>
              </a: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전송된 인증코드 기입</a:t>
              </a:r>
              <a:endParaRPr lang="ko-KR" altLang="en-US" sz="6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2" name="꺾인 연결선 41"/>
          <p:cNvCxnSpPr>
            <a:endCxn id="9220" idx="1"/>
          </p:cNvCxnSpPr>
          <p:nvPr/>
        </p:nvCxnSpPr>
        <p:spPr>
          <a:xfrm>
            <a:off x="5595938" y="3654601"/>
            <a:ext cx="773465" cy="606312"/>
          </a:xfrm>
          <a:prstGeom prst="bentConnector3">
            <a:avLst>
              <a:gd name="adj1" fmla="val -182"/>
            </a:avLst>
          </a:prstGeom>
          <a:ln w="12700">
            <a:solidFill>
              <a:srgbClr val="45A07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84238" y="1122389"/>
            <a:ext cx="7375525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79610" y="842718"/>
            <a:ext cx="7389407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0246" name="Picture 6" descr="https://lh5.googleusercontent.com/K8XFq1PYfRXKl4q2OLVgyqXPDluHX0NXj7AI6POLsQs91ijPdkXRLuth7GAOQWTNxYN6qWXj8TZ_7KQtyyhlxYXX7okqpM_KS7R7lVRvi-i9zpoAHYjUwR3A9yqY7m13l4M6jUqT9WPn0s732nGGg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7729" r="28000" b="33102"/>
          <a:stretch/>
        </p:blipFill>
        <p:spPr bwMode="auto">
          <a:xfrm>
            <a:off x="1698801" y="1474761"/>
            <a:ext cx="4169516" cy="3021133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https://lh4.googleusercontent.com/Xclk6OI_U5ud3Gv2cRJnWUL-MJPmODHbdwlyPdIKjOHBCgM3ej2E8o_g0FecRlm2gy51W42Ui6J3D7Pl4x0UNOG1llW2_IUD2tqdjms6TOhXFkz1CWxSkPJ-4q3rr_28AC0EtsQPkc_TX3G7wypm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012" y="2195043"/>
            <a:ext cx="1649658" cy="2032993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https://lh3.googleusercontent.com/aKAzi_KzWB0wJaYOcbCLuMK6VnhQ4P-6bDCtXK3ErDt8YDm3Kp6VZqX867-bYpQJKGP_B2kAIDlZpOrcYNQJ7mqYo3oH_u2LAivKksb7DhfDzSts3Taox5uujA8t9yyB_zq9W7yQ4QChCTtqnSZr2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5" t="87084" r="33500" b="8709"/>
          <a:stretch/>
        </p:blipFill>
        <p:spPr bwMode="auto">
          <a:xfrm>
            <a:off x="1031738" y="1477105"/>
            <a:ext cx="577277" cy="156561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꺾인 연결선 40"/>
          <p:cNvCxnSpPr>
            <a:stCxn id="43" idx="2"/>
          </p:cNvCxnSpPr>
          <p:nvPr/>
        </p:nvCxnSpPr>
        <p:spPr>
          <a:xfrm rot="16200000" flipH="1">
            <a:off x="1827421" y="1004321"/>
            <a:ext cx="1453320" cy="2686724"/>
          </a:xfrm>
          <a:prstGeom prst="bentConnector2">
            <a:avLst/>
          </a:prstGeom>
          <a:ln w="31750">
            <a:solidFill>
              <a:srgbClr val="439E7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076880" y="1489751"/>
            <a:ext cx="267678" cy="131272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973581" y="3098433"/>
            <a:ext cx="254832" cy="226212"/>
          </a:xfrm>
          <a:prstGeom prst="rightArrow">
            <a:avLst/>
          </a:prstGeom>
          <a:solidFill>
            <a:srgbClr val="439E7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47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96613" y="1235812"/>
            <a:ext cx="2889885" cy="3089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numCol="1" rtlCol="0" anchor="ctr"/>
          <a:lstStyle/>
          <a:p>
            <a:pPr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en-US" altLang="ko-KR" sz="1800" b="1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 </a:t>
            </a:r>
            <a:r>
              <a:rPr lang="ko-KR" altLang="en-US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개발환경</a:t>
            </a:r>
            <a:endParaRPr lang="en-US" altLang="ko-KR" sz="18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en-US" altLang="ko-KR" sz="1800" b="1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</a:t>
            </a:r>
            <a:r>
              <a:rPr lang="en-US" altLang="ko-KR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기획 및 요구분석</a:t>
            </a:r>
            <a:endParaRPr lang="en-US" altLang="ko-KR" sz="18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en-US" altLang="ko-KR" sz="1800" b="1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</a:t>
            </a:r>
            <a:r>
              <a:rPr lang="en-US" altLang="ko-KR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800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ERD·</a:t>
            </a:r>
            <a:r>
              <a:rPr lang="ko-KR" altLang="en-US" sz="1800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데이터 </a:t>
            </a:r>
            <a:r>
              <a:rPr lang="ko-KR" altLang="en-US" sz="1800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관계도</a:t>
            </a:r>
            <a:endParaRPr lang="en-US" altLang="ko-KR" sz="1800" spc="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en-US" altLang="ko-KR" sz="1800" b="1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4</a:t>
            </a:r>
            <a:r>
              <a:rPr lang="en-US" altLang="ko-KR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화면 설계</a:t>
            </a:r>
            <a:endParaRPr lang="en-US" altLang="ko-KR" sz="1800" spc="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en-US" altLang="ko-KR" sz="1800" b="1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5</a:t>
            </a:r>
            <a:r>
              <a:rPr lang="en-US" altLang="ko-KR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구현 화면</a:t>
            </a:r>
            <a:endParaRPr lang="en-US" altLang="ko-KR" sz="1800" spc="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  <a:p>
            <a:pPr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en-US" altLang="ko-KR" sz="1800" b="1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6</a:t>
            </a:r>
            <a:r>
              <a:rPr lang="en-US" altLang="ko-KR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8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</a:t>
            </a:r>
            <a:endParaRPr lang="en-US" altLang="ko-KR" sz="18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6769" y="639976"/>
            <a:ext cx="1970369" cy="494185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r>
              <a:rPr lang="en-US" altLang="ko-KR" sz="2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73A4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27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73A4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7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22389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 및 비밀번호 찾기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1267" name="Picture 3" descr="https://lh4.googleusercontent.com/Uqr6R2UV7LdLeACHAGkkUuOJn74X5hHB8HY_VU0EMJyyH-9t6GZzoNsOJ5jOWUNzZZSxDmb0dgYlDBq8EmXQxBgrdU8hI6_cNXZGvYRTYUw1Ml2DhbGJzFU6bl84bRyca7t3HABsD-TlHCV6nHUWW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7087" r="27207" b="49610"/>
          <a:stretch/>
        </p:blipFill>
        <p:spPr bwMode="auto">
          <a:xfrm>
            <a:off x="3186720" y="1611758"/>
            <a:ext cx="5141288" cy="2747137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oogleusercontent.com/LIitlO2CU9jcBQ96lUWLvkgkQENlSzz9wiL0Cmwpx1LOUztpxmt5h9Xvcrxyk7wRDcmMyzOnCeKi3Q3YjHkyS7jQZTY-IUjCf4R7EIkuhTaZYXMRZrGQTaQETQL2W1cf2rcit2VXWmoSDPmereW7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98" y="1611759"/>
            <a:ext cx="2063433" cy="2747137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꺾인 연결선 14"/>
          <p:cNvCxnSpPr>
            <a:stCxn id="16" idx="3"/>
          </p:cNvCxnSpPr>
          <p:nvPr/>
        </p:nvCxnSpPr>
        <p:spPr>
          <a:xfrm flipV="1">
            <a:off x="2397918" y="3190875"/>
            <a:ext cx="771526" cy="365699"/>
          </a:xfrm>
          <a:prstGeom prst="bentConnector3">
            <a:avLst>
              <a:gd name="adj1" fmla="val 50000"/>
            </a:avLst>
          </a:prstGeom>
          <a:ln w="31750">
            <a:solidFill>
              <a:srgbClr val="439E7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534079" y="3490938"/>
            <a:ext cx="863839" cy="131272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9" name="Picture 5" descr="https://lh4.googleusercontent.com/eNLFGcLFzS3dTD2iScuyqitm25xf43y3viUWc4DbgGJu3MNoObWXOSbHCOLc_7k9NDPP67Z5bAWvbMWsRt58V0RJnrU-5OMAOo1FHJ08iClg2ONPAnLvysJ7Vcqk9JTi9hsLmel32x-Wo6m9PiLuE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6" t="6690" r="38354" b="79469"/>
          <a:stretch/>
        </p:blipFill>
        <p:spPr bwMode="auto">
          <a:xfrm>
            <a:off x="5895789" y="2373741"/>
            <a:ext cx="1581985" cy="5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737633" y="2985326"/>
            <a:ext cx="1381508" cy="809270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6" idx="0"/>
          </p:cNvCxnSpPr>
          <p:nvPr/>
        </p:nvCxnSpPr>
        <p:spPr>
          <a:xfrm rot="5400000" flipH="1" flipV="1">
            <a:off x="4983876" y="2073411"/>
            <a:ext cx="356426" cy="1467404"/>
          </a:xfrm>
          <a:prstGeom prst="bentConnector2">
            <a:avLst/>
          </a:prstGeom>
          <a:ln w="31750">
            <a:solidFill>
              <a:srgbClr val="439E7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20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마이페이</a:t>
              </a:r>
              <a:r>
                <a:rPr lang="ko-KR" altLang="en-US" b="1" dirty="0" err="1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315554" y="1280869"/>
            <a:ext cx="4507211" cy="3436274"/>
            <a:chOff x="3047998" y="-1640115"/>
            <a:chExt cx="6734630" cy="5134446"/>
          </a:xfrm>
        </p:grpSpPr>
        <p:pic>
          <p:nvPicPr>
            <p:cNvPr id="12292" name="Picture 4" descr="https://lh6.googleusercontent.com/9N_nOCt_Yv2OJQ8Y_GLsdrxI-a-IxCHzrj3Og7hX1xeKXLpqJN9XbziCRwRivDvk5HgfoOF1tz23in6HSkFllGBGtUAcI-anrLjdDYrI17MEQRR42orDz03jigwUxptaK4gxGD3Gdt9lPtKjGMgviA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29" t="7172" r="27580" b="30654"/>
            <a:stretch/>
          </p:blipFill>
          <p:spPr bwMode="auto">
            <a:xfrm>
              <a:off x="3047999" y="-1640113"/>
              <a:ext cx="6734629" cy="5134444"/>
            </a:xfrm>
            <a:prstGeom prst="rect">
              <a:avLst/>
            </a:prstGeom>
            <a:noFill/>
            <a:ln w="6350">
              <a:solidFill>
                <a:srgbClr val="439E72">
                  <a:alpha val="50000"/>
                </a:srgb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https://lh5.googleusercontent.com/K8XFq1PYfRXKl4q2OLVgyqXPDluHX0NXj7AI6POLsQs91ijPdkXRLuth7GAOQWTNxYN6qWXj8TZ_7KQtyyhlxYXX7okqpM_KS7R7lVRvi-i9zpoAHYjUwR3A9yqY7m13l4M6jUqT9WPn0s732nGGgw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0" t="7730" r="28000" b="88463"/>
            <a:stretch/>
          </p:blipFill>
          <p:spPr bwMode="auto">
            <a:xfrm>
              <a:off x="3047998" y="-1640115"/>
              <a:ext cx="6734629" cy="313967"/>
            </a:xfrm>
            <a:prstGeom prst="rect">
              <a:avLst/>
            </a:prstGeom>
            <a:noFill/>
            <a:ln w="63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꺾인 연결선 20"/>
          <p:cNvCxnSpPr>
            <a:stCxn id="22" idx="0"/>
          </p:cNvCxnSpPr>
          <p:nvPr/>
        </p:nvCxnSpPr>
        <p:spPr>
          <a:xfrm rot="16200000" flipV="1">
            <a:off x="2670197" y="1830079"/>
            <a:ext cx="230475" cy="1367167"/>
          </a:xfrm>
          <a:prstGeom prst="bentConnector2">
            <a:avLst/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138027" y="2628900"/>
            <a:ext cx="661980" cy="721402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8" idx="2"/>
            <a:endCxn id="37" idx="3"/>
          </p:cNvCxnSpPr>
          <p:nvPr/>
        </p:nvCxnSpPr>
        <p:spPr>
          <a:xfrm rot="5400000">
            <a:off x="3044920" y="2407227"/>
            <a:ext cx="197709" cy="2083858"/>
          </a:xfrm>
          <a:prstGeom prst="bentConnector2">
            <a:avLst/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854713" y="2629390"/>
            <a:ext cx="661980" cy="720912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ㅋ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84200" y="2280277"/>
            <a:ext cx="1517651" cy="2362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611895" y="2298397"/>
            <a:ext cx="14622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6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문의 및 관리자와의 문의를 위한 창구</a:t>
            </a:r>
            <a:endParaRPr lang="ko-KR" altLang="en-US" sz="600" b="1" dirty="0">
              <a:ln>
                <a:solidFill>
                  <a:srgbClr val="373A4F">
                    <a:alpha val="0"/>
                  </a:srgbClr>
                </a:solidFill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4194" y="3429863"/>
            <a:ext cx="1517651" cy="2362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8" name="TextBox 37"/>
          <p:cNvSpPr txBox="1"/>
          <p:nvPr/>
        </p:nvSpPr>
        <p:spPr>
          <a:xfrm>
            <a:off x="861962" y="3447983"/>
            <a:ext cx="9621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6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본인의 정보 조회 및 수정</a:t>
            </a:r>
            <a:endParaRPr lang="ko-KR" altLang="en-US" sz="600" b="1" dirty="0">
              <a:ln>
                <a:solidFill>
                  <a:srgbClr val="373A4F">
                    <a:alpha val="0"/>
                  </a:srgbClr>
                </a:solidFill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69160" y="2628900"/>
            <a:ext cx="661980" cy="721402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/>
          <p:nvPr/>
        </p:nvCxnSpPr>
        <p:spPr>
          <a:xfrm flipV="1">
            <a:off x="4900151" y="2390730"/>
            <a:ext cx="2100256" cy="241082"/>
          </a:xfrm>
          <a:prstGeom prst="bentConnector3">
            <a:avLst>
              <a:gd name="adj1" fmla="val 39"/>
            </a:avLst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000407" y="2280277"/>
            <a:ext cx="1517651" cy="2362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8" name="TextBox 47"/>
          <p:cNvSpPr txBox="1"/>
          <p:nvPr/>
        </p:nvSpPr>
        <p:spPr>
          <a:xfrm>
            <a:off x="7399200" y="2298397"/>
            <a:ext cx="720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6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리스트 조회</a:t>
            </a:r>
            <a:endParaRPr lang="ko-KR" altLang="en-US" sz="600" b="1" dirty="0">
              <a:ln>
                <a:solidFill>
                  <a:srgbClr val="373A4F">
                    <a:alpha val="0"/>
                  </a:srgbClr>
                </a:solidFill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88297" y="2628899"/>
            <a:ext cx="661980" cy="721402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stCxn id="52" idx="2"/>
          </p:cNvCxnSpPr>
          <p:nvPr/>
        </p:nvCxnSpPr>
        <p:spPr>
          <a:xfrm rot="16200000" flipH="1">
            <a:off x="6173375" y="2796213"/>
            <a:ext cx="272944" cy="1381120"/>
          </a:xfrm>
          <a:prstGeom prst="bentConnector2">
            <a:avLst/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000407" y="3522198"/>
            <a:ext cx="1517651" cy="2362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7" name="TextBox 56"/>
          <p:cNvSpPr txBox="1"/>
          <p:nvPr/>
        </p:nvSpPr>
        <p:spPr>
          <a:xfrm>
            <a:off x="7520229" y="3540318"/>
            <a:ext cx="4780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6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탈퇴</a:t>
            </a:r>
            <a:endParaRPr lang="ko-KR" altLang="en-US" sz="600" b="1" dirty="0">
              <a:ln>
                <a:solidFill>
                  <a:srgbClr val="373A4F">
                    <a:alpha val="0"/>
                  </a:srgbClr>
                </a:solidFill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75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마이페이지</a:t>
              </a:r>
              <a:r>
                <a:rPr lang="en-US" altLang="ko-KR" b="1" dirty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(1:1 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3315" name="Picture 3" descr="https://lh3.googleusercontent.com/YXEWKJO7kUqzdtKhso-6A8E0lrouSizaUw_9FnvSxN_DkPAUTtGRxz1CDOB9EERkn0ymgc7T-UIkzeLs6TEL1GTi4T115MUr3FCid6WfxZKOcPDRYXNbGB38kC4iX3jloI1zDuefXyEI0mLVM4ceY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8" t="7565" r="28718" b="35909"/>
          <a:stretch/>
        </p:blipFill>
        <p:spPr bwMode="auto">
          <a:xfrm>
            <a:off x="3727035" y="1305912"/>
            <a:ext cx="4648842" cy="3349306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6.googleusercontent.com/9N_nOCt_Yv2OJQ8Y_GLsdrxI-a-IxCHzrj3Og7hX1xeKXLpqJN9XbziCRwRivDvk5HgfoOF1tz23in6HSkFllGBGtUAcI-anrLjdDYrI17MEQRR42orDz03jigwUxptaK4gxGD3Gdt9lPtKjGMgv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0" t="16428" r="27700" b="51929"/>
          <a:stretch/>
        </p:blipFill>
        <p:spPr bwMode="auto">
          <a:xfrm>
            <a:off x="695553" y="2389783"/>
            <a:ext cx="2555648" cy="982528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꺾인 연결선 28"/>
          <p:cNvCxnSpPr>
            <a:stCxn id="30" idx="3"/>
          </p:cNvCxnSpPr>
          <p:nvPr/>
        </p:nvCxnSpPr>
        <p:spPr>
          <a:xfrm>
            <a:off x="1648266" y="3046525"/>
            <a:ext cx="2562865" cy="1"/>
          </a:xfrm>
          <a:prstGeom prst="bentConnector3">
            <a:avLst>
              <a:gd name="adj1" fmla="val 50000"/>
            </a:avLst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148857" y="2797400"/>
            <a:ext cx="499409" cy="498250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11131" y="2300296"/>
            <a:ext cx="3805109" cy="1395404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62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마이페이지</a:t>
              </a:r>
              <a:r>
                <a:rPr lang="en-US" altLang="ko-KR" b="1" dirty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(1:1 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문의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4340" name="Picture 4" descr="https://lh4.googleusercontent.com/1ntBXGjGeV5bZsZ0AE9Nt-TyhDQz_WNX9AuZTWELoUTjPjOoGkGytaEYluh3FkJ985rEhPpVPAIWUq1d1GHqAZyKtNxfFF4iMh1uGkq47QneS-t5cePfPOl9OQY1LOTWFfZsqoM9kv7gWLksTaJpFw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2" t="17869" r="28302" b="36332"/>
          <a:stretch/>
        </p:blipFill>
        <p:spPr bwMode="auto">
          <a:xfrm>
            <a:off x="5657285" y="3245817"/>
            <a:ext cx="2469127" cy="1412060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https://lh3.googleusercontent.com/YXEWKJO7kUqzdtKhso-6A8E0lrouSizaUw_9FnvSxN_DkPAUTtGRxz1CDOB9EERkn0ymgc7T-UIkzeLs6TEL1GTi4T115MUr3FCid6WfxZKOcPDRYXNbGB38kC4iX3jloI1zDuefXyEI0mLVM4ceY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5" t="16551" r="27625" b="53691"/>
          <a:stretch/>
        </p:blipFill>
        <p:spPr bwMode="auto">
          <a:xfrm>
            <a:off x="795363" y="2232853"/>
            <a:ext cx="4150091" cy="1495424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3.googleusercontent.com/MNit7jG-x0DRJZy-mnhHtzvr9Qbt9779BpDMnq_GOH_kH6ymak632yaCqCbDGSQSamzQ86xGOkhqBLzmicsmpFPwnO5tG8l3OkOakEidj8bKalJlbm7uHgkkHOuWfXUYiJ_rjyIbqOHteASE0Kh8FQ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8" t="18343" r="32661" b="32929"/>
          <a:stretch/>
        </p:blipFill>
        <p:spPr bwMode="auto">
          <a:xfrm>
            <a:off x="5657286" y="1300244"/>
            <a:ext cx="2469127" cy="1848937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꺾인 연결선 15"/>
          <p:cNvCxnSpPr>
            <a:stCxn id="18" idx="0"/>
          </p:cNvCxnSpPr>
          <p:nvPr/>
        </p:nvCxnSpPr>
        <p:spPr>
          <a:xfrm rot="5400000" flipH="1" flipV="1">
            <a:off x="3579676" y="964038"/>
            <a:ext cx="991872" cy="3163350"/>
          </a:xfrm>
          <a:prstGeom prst="bentConnector2">
            <a:avLst/>
          </a:prstGeom>
          <a:ln w="3175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244232" y="3041649"/>
            <a:ext cx="499409" cy="188041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34" idx="2"/>
            <a:endCxn id="14340" idx="1"/>
          </p:cNvCxnSpPr>
          <p:nvPr/>
        </p:nvCxnSpPr>
        <p:spPr>
          <a:xfrm rot="16200000" flipH="1">
            <a:off x="4696727" y="2991288"/>
            <a:ext cx="517989" cy="1403128"/>
          </a:xfrm>
          <a:prstGeom prst="bentConnector2">
            <a:avLst/>
          </a:prstGeom>
          <a:ln w="3175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058233" y="3245817"/>
            <a:ext cx="391848" cy="188041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마이페이지</a:t>
              </a:r>
              <a:r>
                <a:rPr lang="en-US" altLang="ko-KR" b="1" dirty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정보 확인 및 수정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5362" name="Picture 2" descr="https://lh6.googleusercontent.com/PcDlhrXP5vhcVIe3FuHizKLBTd8OvACuDGLLs4GRiYfEFa0a1_dqMGTW4QuLMcQmVirL_BV0Q0LMGfolREN4LaYmsbdqNRF1tFy5Z27hjk5JLaKlXaq3m6YMeCN5t2IESZc_7dw5zPNucTTsoDY5v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4" t="16055" r="33804" b="20530"/>
          <a:stretch/>
        </p:blipFill>
        <p:spPr bwMode="auto">
          <a:xfrm>
            <a:off x="1121410" y="1376534"/>
            <a:ext cx="3024042" cy="3208062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644764" y="2142242"/>
            <a:ext cx="384309" cy="838324"/>
          </a:xfrm>
          <a:prstGeom prst="rect">
            <a:avLst/>
          </a:prstGeom>
          <a:noFill/>
          <a:ln w="12700">
            <a:solidFill>
              <a:srgbClr val="45A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029073" y="2075421"/>
            <a:ext cx="3131192" cy="1745004"/>
            <a:chOff x="4748541" y="2095300"/>
            <a:chExt cx="3131192" cy="1745004"/>
          </a:xfrm>
        </p:grpSpPr>
        <p:cxnSp>
          <p:nvCxnSpPr>
            <p:cNvPr id="20" name="꺾인 연결선 19"/>
            <p:cNvCxnSpPr>
              <a:stCxn id="15" idx="3"/>
            </p:cNvCxnSpPr>
            <p:nvPr/>
          </p:nvCxnSpPr>
          <p:spPr>
            <a:xfrm flipV="1">
              <a:off x="4748541" y="2226151"/>
              <a:ext cx="1620862" cy="35513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45A0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369403" y="2095300"/>
              <a:ext cx="1508706" cy="23629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67781" y="2113420"/>
              <a:ext cx="151195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수정 버튼 클릭 시 텍스트 박스 활성화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4" name="꺾인 연결선 23"/>
            <p:cNvCxnSpPr>
              <a:stCxn id="21" idx="2"/>
              <a:endCxn id="23" idx="3"/>
            </p:cNvCxnSpPr>
            <p:nvPr/>
          </p:nvCxnSpPr>
          <p:spPr>
            <a:xfrm rot="5400000">
              <a:off x="5533463" y="1546675"/>
              <a:ext cx="805373" cy="2375215"/>
            </a:xfrm>
            <a:prstGeom prst="bentConnector2">
              <a:avLst/>
            </a:prstGeom>
            <a:ln w="12700">
              <a:solidFill>
                <a:srgbClr val="45A0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 39"/>
            <p:cNvCxnSpPr>
              <a:endCxn id="38" idx="1"/>
            </p:cNvCxnSpPr>
            <p:nvPr/>
          </p:nvCxnSpPr>
          <p:spPr>
            <a:xfrm>
              <a:off x="4864920" y="3840303"/>
              <a:ext cx="1504483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45A07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3644764" y="3002756"/>
            <a:ext cx="384309" cy="228668"/>
          </a:xfrm>
          <a:prstGeom prst="rect">
            <a:avLst/>
          </a:prstGeom>
          <a:noFill/>
          <a:ln w="12700">
            <a:solidFill>
              <a:srgbClr val="45A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649935" y="3702277"/>
            <a:ext cx="1933544" cy="2362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9" name="TextBox 38"/>
          <p:cNvSpPr txBox="1"/>
          <p:nvPr/>
        </p:nvSpPr>
        <p:spPr>
          <a:xfrm>
            <a:off x="5649935" y="3720397"/>
            <a:ext cx="19335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방식과 동일한 유효성 검사 후 정보 수정</a:t>
            </a:r>
            <a:endParaRPr lang="ko-KR" altLang="en-US" sz="700" b="1" dirty="0">
              <a:ln>
                <a:solidFill>
                  <a:srgbClr val="373A4F">
                    <a:alpha val="0"/>
                  </a:srgbClr>
                </a:solidFill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7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마이페이지</a:t>
              </a:r>
              <a:r>
                <a:rPr lang="en-US" altLang="ko-KR" b="1" dirty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예약 조회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6386" name="Picture 2" descr="https://lh3.googleusercontent.com/eLtVeFnImvz0-BV1s8KZZ7MJnnK0UvyiAaGI5JdU6Yde2OkVjGBEmqcc5QAJCR00Vy1-hMMmeRSgdTuWsw3PIppLjXiyU1D69eX0eKsqL3PSnMu8hV7BeVppdZ9uSPA7W7PQywX2B-6tgDe8JiDU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6" t="7649" r="28543"/>
          <a:stretch/>
        </p:blipFill>
        <p:spPr bwMode="auto">
          <a:xfrm>
            <a:off x="1308432" y="1290474"/>
            <a:ext cx="2953822" cy="3380177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15366" y="2005012"/>
            <a:ext cx="270916" cy="146076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15365" y="3324224"/>
            <a:ext cx="399503" cy="146076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615366" y="3676649"/>
            <a:ext cx="318542" cy="146076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28" idx="3"/>
            <a:endCxn id="32" idx="1"/>
          </p:cNvCxnSpPr>
          <p:nvPr/>
        </p:nvCxnSpPr>
        <p:spPr>
          <a:xfrm flipV="1">
            <a:off x="3937014" y="2005012"/>
            <a:ext cx="1721332" cy="425550"/>
          </a:xfrm>
          <a:prstGeom prst="bentConnector3">
            <a:avLst>
              <a:gd name="adj1" fmla="val 50000"/>
            </a:avLst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636577" y="2151089"/>
            <a:ext cx="2300437" cy="558946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58341" y="1886864"/>
            <a:ext cx="1149680" cy="2362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2" name="TextBox 31"/>
          <p:cNvSpPr txBox="1"/>
          <p:nvPr/>
        </p:nvSpPr>
        <p:spPr>
          <a:xfrm>
            <a:off x="5658346" y="1904984"/>
            <a:ext cx="11496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700" b="1" dirty="0" err="1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</a:t>
            </a: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예약 내역 출력</a:t>
            </a:r>
            <a:endParaRPr lang="ko-KR" altLang="en-US" sz="700" b="1" dirty="0">
              <a:ln>
                <a:solidFill>
                  <a:srgbClr val="373A4F">
                    <a:alpha val="0"/>
                  </a:srgbClr>
                </a:solidFill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82498" y="3047999"/>
            <a:ext cx="654516" cy="212038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꺾인 연결선 34"/>
          <p:cNvCxnSpPr/>
          <p:nvPr/>
        </p:nvCxnSpPr>
        <p:spPr>
          <a:xfrm>
            <a:off x="3937009" y="3154018"/>
            <a:ext cx="1742604" cy="595669"/>
          </a:xfrm>
          <a:prstGeom prst="bentConnector3">
            <a:avLst>
              <a:gd name="adj1" fmla="val 50000"/>
            </a:avLst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282493" y="4175759"/>
            <a:ext cx="654516" cy="212038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endCxn id="50" idx="1"/>
          </p:cNvCxnSpPr>
          <p:nvPr/>
        </p:nvCxnSpPr>
        <p:spPr>
          <a:xfrm flipV="1">
            <a:off x="3915737" y="3749687"/>
            <a:ext cx="1742609" cy="532092"/>
          </a:xfrm>
          <a:prstGeom prst="bentConnector3">
            <a:avLst>
              <a:gd name="adj1" fmla="val 51093"/>
            </a:avLst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663219" y="3631539"/>
            <a:ext cx="2205990" cy="2362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5658346" y="3649659"/>
            <a:ext cx="22108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및 예약 상태</a:t>
            </a:r>
            <a:r>
              <a:rPr lang="en-US" altLang="ko-KR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700" b="1" dirty="0" err="1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예약중</a:t>
            </a:r>
            <a:r>
              <a:rPr lang="en-US" altLang="ko-KR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예약완료</a:t>
            </a:r>
            <a:r>
              <a:rPr lang="en-US" altLang="ko-KR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사용완료</a:t>
            </a:r>
            <a:r>
              <a:rPr lang="en-US" altLang="ko-KR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취소</a:t>
            </a:r>
            <a:r>
              <a:rPr lang="en-US" altLang="ko-KR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</a:t>
            </a:r>
            <a:endParaRPr lang="ko-KR" altLang="en-US" sz="700" b="1" dirty="0">
              <a:ln>
                <a:solidFill>
                  <a:srgbClr val="373A4F">
                    <a:alpha val="0"/>
                  </a:srgbClr>
                </a:solidFill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2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마이페이지</a:t>
              </a:r>
              <a:r>
                <a:rPr lang="en-US" altLang="ko-KR" b="1" dirty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탈퇴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7411" name="Picture 3" descr="https://lh3.googleusercontent.com/qiFuqbg7I7H-EhhP6g0BbGElXxR6qDjgnjaYkHRAPZmay7s6e3MCmmnz3tuF1teTch1M0Jsb4Lgjnf1j_kojEj1OGY9ii5qeu8g-59tWqw6DbogJOeo9auUbdEVDMAWpJcOZ7Cup-70pLd2-DUs9q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5" t="17225" r="40375" b="62399"/>
          <a:stretch/>
        </p:blipFill>
        <p:spPr bwMode="auto">
          <a:xfrm>
            <a:off x="944199" y="2044486"/>
            <a:ext cx="2933700" cy="1682723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s://lh6.googleusercontent.com/XOK13FQmpEiKEChU0ZZWrFYG4shngpsWz_-GtWP2-VsZ7ha-ZFVP4KZNvSy_Bpmr3yGWvtjXlrAtE1BCHd_2NsEp50b3TdHacVvNfsu9pfGBs5ZNGqBCpz06A0WI30_NNNLcl9OCDpc4WJjiQWXfW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9" t="7323" r="28229" b="18005"/>
          <a:stretch/>
        </p:blipFill>
        <p:spPr bwMode="auto">
          <a:xfrm>
            <a:off x="4736281" y="1433458"/>
            <a:ext cx="3125811" cy="2904781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4776066" y="1832495"/>
            <a:ext cx="1537409" cy="146076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99004" y="2232544"/>
            <a:ext cx="2347909" cy="587389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208789" y="4176922"/>
            <a:ext cx="257175" cy="140818"/>
          </a:xfrm>
          <a:prstGeom prst="rect">
            <a:avLst/>
          </a:prstGeom>
          <a:solidFill>
            <a:srgbClr val="439E7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200063" y="2783096"/>
            <a:ext cx="254832" cy="226212"/>
          </a:xfrm>
          <a:prstGeom prst="rightArrow">
            <a:avLst/>
          </a:prstGeom>
          <a:solidFill>
            <a:srgbClr val="439E7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827787" y="3171114"/>
            <a:ext cx="654516" cy="212038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꺾인 연결선 38"/>
          <p:cNvCxnSpPr>
            <a:stCxn id="38" idx="3"/>
            <a:endCxn id="40" idx="0"/>
          </p:cNvCxnSpPr>
          <p:nvPr/>
        </p:nvCxnSpPr>
        <p:spPr>
          <a:xfrm>
            <a:off x="7482303" y="3277133"/>
            <a:ext cx="305015" cy="235616"/>
          </a:xfrm>
          <a:prstGeom prst="bentConnector2">
            <a:avLst/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7214802" y="3512749"/>
            <a:ext cx="1145031" cy="236296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3" name="TextBox 42"/>
          <p:cNvSpPr txBox="1"/>
          <p:nvPr/>
        </p:nvSpPr>
        <p:spPr>
          <a:xfrm>
            <a:off x="7208789" y="3530869"/>
            <a:ext cx="11031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en-US" altLang="ko-KR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700" b="1" dirty="0" err="1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예약중</a:t>
            </a:r>
            <a:r>
              <a:rPr lang="en-US" altLang="ko-KR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 상품만 출력</a:t>
            </a:r>
            <a:endParaRPr lang="ko-KR" altLang="en-US" sz="700" b="1" dirty="0">
              <a:ln>
                <a:solidFill>
                  <a:srgbClr val="373A4F">
                    <a:alpha val="0"/>
                  </a:srgbClr>
                </a:solidFill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155045" y="4141312"/>
            <a:ext cx="327258" cy="212038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꺾인 연결선 45"/>
          <p:cNvCxnSpPr>
            <a:stCxn id="45" idx="3"/>
            <a:endCxn id="48" idx="0"/>
          </p:cNvCxnSpPr>
          <p:nvPr/>
        </p:nvCxnSpPr>
        <p:spPr>
          <a:xfrm>
            <a:off x="7482303" y="4247331"/>
            <a:ext cx="419780" cy="253736"/>
          </a:xfrm>
          <a:prstGeom prst="bentConnector2">
            <a:avLst/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7214802" y="4482947"/>
            <a:ext cx="1374562" cy="236296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8" name="TextBox 47"/>
          <p:cNvSpPr txBox="1"/>
          <p:nvPr/>
        </p:nvSpPr>
        <p:spPr>
          <a:xfrm>
            <a:off x="7202211" y="4501067"/>
            <a:ext cx="13997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en-US" altLang="ko-KR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출력된 상품 모두  </a:t>
            </a: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취소</a:t>
            </a:r>
            <a:r>
              <a:rPr lang="en-US" altLang="ko-KR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탈퇴 처리</a:t>
            </a:r>
            <a:endParaRPr lang="ko-KR" altLang="en-US" sz="700" b="1" dirty="0">
              <a:ln>
                <a:solidFill>
                  <a:srgbClr val="373A4F">
                    <a:alpha val="0"/>
                  </a:srgbClr>
                </a:solidFill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04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숙소 예약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8436" name="Picture 4" descr="https://lh3.googleusercontent.com/1LcDAxYETkfMqWSNpRK4TMc6P01td4w7N527wFW2yrv_w4zwvOg5VSndDQ8v6js2v9uNXLXCe3AAp6oOf9xN3RyU9saQKJCdvwujjLuibmUxGuk7wJuzB1TYma367f6aL1HDxwsjnLzKbWd-TMco1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493" y="1426024"/>
            <a:ext cx="2857797" cy="2847828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lh4.googleusercontent.com/UlMche2rCwXKidGU42Kdn6JkBDxJTxh3ouQss5rM0gOwANk04323VThMYnuaf3nLxk5T0ZdlZSsl04TlVRipdmRZur1er61K4OWQRYcTR4tH_tcENGk1zeLYQGMICqFgEtUA7-hFElH29r5Ziqor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70" y="1426024"/>
            <a:ext cx="3296234" cy="2847828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500805" y="2151656"/>
            <a:ext cx="2636479" cy="212038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꺾인 연결선 28"/>
          <p:cNvCxnSpPr>
            <a:stCxn id="28" idx="2"/>
          </p:cNvCxnSpPr>
          <p:nvPr/>
        </p:nvCxnSpPr>
        <p:spPr>
          <a:xfrm rot="5400000">
            <a:off x="1793589" y="3389150"/>
            <a:ext cx="2050912" cy="1"/>
          </a:xfrm>
          <a:prstGeom prst="bentConnector3">
            <a:avLst>
              <a:gd name="adj1" fmla="val 50000"/>
            </a:avLst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2246528" y="4414607"/>
            <a:ext cx="1145031" cy="236296"/>
            <a:chOff x="2288797" y="4491347"/>
            <a:chExt cx="1145031" cy="236296"/>
          </a:xfrm>
        </p:grpSpPr>
        <p:sp>
          <p:nvSpPr>
            <p:cNvPr id="30" name="직사각형 29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79449" y="4509467"/>
              <a:ext cx="96372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인원 검색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858714" y="4414607"/>
            <a:ext cx="1191353" cy="236296"/>
            <a:chOff x="2265636" y="4491347"/>
            <a:chExt cx="1191353" cy="236296"/>
          </a:xfrm>
        </p:grpSpPr>
        <p:sp>
          <p:nvSpPr>
            <p:cNvPr id="42" name="직사각형 41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65636" y="4509467"/>
              <a:ext cx="119135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옵션 선택 후 숙소 선택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오른쪽 화살표 48"/>
          <p:cNvSpPr/>
          <p:nvPr/>
        </p:nvSpPr>
        <p:spPr>
          <a:xfrm>
            <a:off x="4627282" y="2736832"/>
            <a:ext cx="254832" cy="226212"/>
          </a:xfrm>
          <a:prstGeom prst="rightArrow">
            <a:avLst/>
          </a:prstGeom>
          <a:solidFill>
            <a:srgbClr val="439E7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숙소 예약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공통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20482" name="Picture 2" descr="https://lh3.googleusercontent.com/AGMI9SvIdSUG6kLXwHZklbnLXPoEDRX_lqFAqNtrEqDE-OMSQQkzdgfhSLGW89ibVqiPkFMKy5Ms9mvNDMm-WYMuKr5XgbCFpuQ3YxzC_aYd2_7oa-mxrrEhx5z-G4lMqGaL-b8TYc9Xmm1tKLmCD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3" y="1372052"/>
            <a:ext cx="3068128" cy="2458934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lh5.googleusercontent.com/0h1UjJI-vxsmUK6TBP9Ox9cSAneLv4UYjwtnW2e5cvKQCoQ1lziI1XD-9kghmOOr3lev6oc9tDTKxI0-4cz-E5EX3-qWLPvqD67Egq4oIVWsx2ymBs-w8i4VD_lV73xFrubLRA7AGXuC22LFngEq0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92" y="1377413"/>
            <a:ext cx="4041777" cy="2453573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732011" y="4227281"/>
            <a:ext cx="1145031" cy="236296"/>
            <a:chOff x="2288797" y="4491347"/>
            <a:chExt cx="1145031" cy="236296"/>
          </a:xfrm>
        </p:grpSpPr>
        <p:sp>
          <p:nvSpPr>
            <p:cNvPr id="26" name="직사각형 25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36971" y="4509467"/>
              <a:ext cx="104868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선택한 상품의 리뷰 확인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418318" y="1453406"/>
            <a:ext cx="3938923" cy="700414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꺾인 연결선 39"/>
          <p:cNvCxnSpPr>
            <a:stCxn id="39" idx="2"/>
            <a:endCxn id="43" idx="0"/>
          </p:cNvCxnSpPr>
          <p:nvPr/>
        </p:nvCxnSpPr>
        <p:spPr>
          <a:xfrm rot="16200000" flipH="1">
            <a:off x="5375333" y="3166266"/>
            <a:ext cx="2024895" cy="1"/>
          </a:xfrm>
          <a:prstGeom prst="bentConnector3">
            <a:avLst>
              <a:gd name="adj1" fmla="val 50000"/>
            </a:avLst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5682294" y="4178715"/>
            <a:ext cx="1410970" cy="333426"/>
            <a:chOff x="2155828" y="4442782"/>
            <a:chExt cx="1410970" cy="333426"/>
          </a:xfrm>
        </p:grpSpPr>
        <p:sp>
          <p:nvSpPr>
            <p:cNvPr id="42" name="직사각형 41"/>
            <p:cNvSpPr/>
            <p:nvPr/>
          </p:nvSpPr>
          <p:spPr>
            <a:xfrm>
              <a:off x="2155828" y="4442782"/>
              <a:ext cx="1410970" cy="33342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55833" y="4442782"/>
              <a:ext cx="1410964" cy="333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별점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선택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 작성</a:t>
              </a:r>
              <a:endParaRPr lang="en-US" altLang="ko-KR" sz="7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 내역이 있는 경우 작성 가능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3964177" y="2488413"/>
            <a:ext cx="254832" cy="226212"/>
          </a:xfrm>
          <a:prstGeom prst="rightArrow">
            <a:avLst/>
          </a:prstGeom>
          <a:solidFill>
            <a:srgbClr val="439E7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60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4696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9278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숙소 예약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9458" name="Picture 2" descr="https://lh4.googleusercontent.com/fhk-b72cRirRRbhgjKl6yUXDgfTb0Gy1OKo_fuCI0BASS5QtINEV_DyBbX9-ThzKsjMeBEtUDJJyIPID3qhqm_bxhdXajvSAIbbxgJAaBtGcYdr6wSJotiMg_lb81noPixlVCBKAfNXat7iEc41HW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8" y="1281131"/>
            <a:ext cx="2796240" cy="2911401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136156" y="2736832"/>
            <a:ext cx="373004" cy="1400828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9" idx="1"/>
          </p:cNvCxnSpPr>
          <p:nvPr/>
        </p:nvCxnSpPr>
        <p:spPr>
          <a:xfrm rot="10800000" flipV="1">
            <a:off x="2190930" y="3437245"/>
            <a:ext cx="945227" cy="977361"/>
          </a:xfrm>
          <a:prstGeom prst="bentConnector2">
            <a:avLst/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618404" y="4414607"/>
            <a:ext cx="1145031" cy="236296"/>
            <a:chOff x="2288797" y="4491347"/>
            <a:chExt cx="1145031" cy="236296"/>
          </a:xfrm>
        </p:grpSpPr>
        <p:sp>
          <p:nvSpPr>
            <p:cNvPr id="22" name="직사각형 21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57195" y="4509467"/>
              <a:ext cx="8082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객실 선택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오른쪽 화살표 23"/>
          <p:cNvSpPr/>
          <p:nvPr/>
        </p:nvSpPr>
        <p:spPr>
          <a:xfrm>
            <a:off x="3904781" y="2576513"/>
            <a:ext cx="254832" cy="226212"/>
          </a:xfrm>
          <a:prstGeom prst="rightArrow">
            <a:avLst/>
          </a:prstGeom>
          <a:solidFill>
            <a:srgbClr val="439E7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60" name="Picture 4" descr="https://lh3.googleusercontent.com/6C3cbrFMSXxjp2MxDuaez6MYTc36z6FsvviamF_26Qj6kyqH5EqpbE8KgBm1WgpU5sUFUIpZOcE-yMtqciI8evZFrKk8nk1Q7ocjxQ12XLRAwBvLvUmDF6BF1k1Z6_RvAaZqSHzo7rscDPYxUyMXJ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8" t="7602" r="27866" b="31059"/>
          <a:stretch/>
        </p:blipFill>
        <p:spPr bwMode="auto">
          <a:xfrm>
            <a:off x="4477720" y="1281131"/>
            <a:ext cx="3879087" cy="2911401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그룹 33"/>
          <p:cNvGrpSpPr/>
          <p:nvPr/>
        </p:nvGrpSpPr>
        <p:grpSpPr>
          <a:xfrm>
            <a:off x="5711780" y="4414607"/>
            <a:ext cx="1410966" cy="236296"/>
            <a:chOff x="2155830" y="4491347"/>
            <a:chExt cx="1410966" cy="236296"/>
          </a:xfrm>
        </p:grpSpPr>
        <p:sp>
          <p:nvSpPr>
            <p:cNvPr id="35" name="직사각형 34"/>
            <p:cNvSpPr/>
            <p:nvPr/>
          </p:nvSpPr>
          <p:spPr>
            <a:xfrm>
              <a:off x="2155830" y="4491347"/>
              <a:ext cx="1410966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55831" y="4509467"/>
              <a:ext cx="141096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옵션 확인 후 예약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결제</a:t>
              </a:r>
              <a:r>
                <a:rPr lang="en-US" altLang="ko-KR" sz="700" b="1" dirty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진행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9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22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개발환경</a:t>
            </a:r>
            <a:endParaRPr lang="en-US" altLang="ko-KR" sz="22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0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쿠폰 선택 및 결제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공통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21506" name="Picture 2" descr="https://lh6.googleusercontent.com/LCSvoaRUVsLTtiGfjW2sCl87bsmdeF3IlbETftAHJCfWDPwn0YWilt0TGfiv1bLJ4aD2MkoKHxnvOObJdR-aFa-lGO_F8qeEQS9NgIgGM30R3qUA6XxrXMFgHSvqovA6XS3nsYw6p8u6Sp34_mm5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1366908"/>
            <a:ext cx="2392362" cy="2419209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lh4.googleusercontent.com/_YD7-QqZWsWYk-HUcxaAvFl0ISwONeqHiu1z5UBUpCAQ7HKxExQchFFIoLav9KgaySV5JgurAmkcwxn7JhXRz6g17B9oKK5aL3aL79tw_12g-z2o_QnzIFuoSgQ5NreDGM2H1lxPOGGwsOE2jIJhH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366907"/>
            <a:ext cx="3994566" cy="2419209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s://lh4.googleusercontent.com/fxI528hpTwL_kqDCt4gOOgZfj5OQrPLKCLQ8GB4GHD7GmBRQ6iovHYis8byyzeJ8IIUy0Rql3HyczzDBIurQYBySU58hB9XtDQKDfNfBk3IvRL94uQglZ_3W6TvO1Awvyatb4rK6wH5bkHcCfpwAJ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2252731"/>
            <a:ext cx="2391085" cy="2417303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922085" y="3605979"/>
            <a:ext cx="337915" cy="170612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4" idx="2"/>
            <a:endCxn id="23" idx="1"/>
          </p:cNvCxnSpPr>
          <p:nvPr/>
        </p:nvCxnSpPr>
        <p:spPr>
          <a:xfrm rot="16200000" flipH="1">
            <a:off x="936819" y="3930815"/>
            <a:ext cx="486930" cy="178482"/>
          </a:xfrm>
          <a:prstGeom prst="bentConnector2">
            <a:avLst/>
          </a:prstGeom>
          <a:ln w="31750">
            <a:solidFill>
              <a:srgbClr val="439E7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222153" y="4145373"/>
            <a:ext cx="1145031" cy="236296"/>
            <a:chOff x="2288797" y="4491347"/>
            <a:chExt cx="1145031" cy="236296"/>
          </a:xfrm>
        </p:grpSpPr>
        <p:sp>
          <p:nvSpPr>
            <p:cNvPr id="22" name="직사각형 21"/>
            <p:cNvSpPr/>
            <p:nvPr/>
          </p:nvSpPr>
          <p:spPr>
            <a:xfrm>
              <a:off x="2288797" y="4491347"/>
              <a:ext cx="1145031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6169" y="4509467"/>
              <a:ext cx="105028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쿠폰 버튼 클릭 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700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팝업창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516798" y="1366907"/>
            <a:ext cx="505270" cy="236296"/>
            <a:chOff x="2608678" y="4491347"/>
            <a:chExt cx="505270" cy="236296"/>
          </a:xfrm>
        </p:grpSpPr>
        <p:sp>
          <p:nvSpPr>
            <p:cNvPr id="32" name="직사각형 31"/>
            <p:cNvSpPr/>
            <p:nvPr/>
          </p:nvSpPr>
          <p:spPr>
            <a:xfrm>
              <a:off x="2608678" y="4491347"/>
              <a:ext cx="505270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08680" y="4509467"/>
              <a:ext cx="5052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쿠폰적용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꺾인 연결선 34"/>
          <p:cNvCxnSpPr/>
          <p:nvPr/>
        </p:nvCxnSpPr>
        <p:spPr>
          <a:xfrm>
            <a:off x="7071141" y="1771650"/>
            <a:ext cx="698292" cy="481081"/>
          </a:xfrm>
          <a:prstGeom prst="bentConnector3">
            <a:avLst>
              <a:gd name="adj1" fmla="val 100470"/>
            </a:avLst>
          </a:prstGeom>
          <a:ln w="3175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2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쿠폰 선택 및 결제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공통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22530" name="Picture 2" descr="https://lh4.googleusercontent.com/7BbSlhmNVVI8ApNS3g464JqRDw-gO44h2hek-Aytm6pax70-eAu9mALCfjG6zficTwGzkMFzFvjL81Th3IhD06eiqoS8f-G9eCE7LYt-E5n9KTmx83U-4Mpkpv5sL7YNGu1DeB67vY7GNOnsWjZUz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1" y="1432753"/>
            <a:ext cx="2617832" cy="2624898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lh5.googleusercontent.com/EZu_1p0kIPdu2TcU8ZQ-2UGbKlypC1hYHvKFjUdWmQ2Ys5UoPXcAlZL9xvA9vm3r8PJAE8gFu_QuvpMF45fyyrw5_LCl_acQBV4OV7ANf4iTtdTkOrcf0ETEwcyFcS0-UOpHR3tNamozcY-sXfHv4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08" y="1432753"/>
            <a:ext cx="3027288" cy="2624898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4307644" y="2601519"/>
            <a:ext cx="254832" cy="226212"/>
          </a:xfrm>
          <a:prstGeom prst="rightArrow">
            <a:avLst/>
          </a:prstGeom>
          <a:solidFill>
            <a:srgbClr val="439E7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1913811" y="4238115"/>
            <a:ext cx="1431812" cy="236296"/>
            <a:chOff x="2145407" y="4491347"/>
            <a:chExt cx="1431812" cy="236296"/>
          </a:xfrm>
        </p:grpSpPr>
        <p:sp>
          <p:nvSpPr>
            <p:cNvPr id="27" name="직사각형 26"/>
            <p:cNvSpPr/>
            <p:nvPr/>
          </p:nvSpPr>
          <p:spPr>
            <a:xfrm>
              <a:off x="2145407" y="4491347"/>
              <a:ext cx="1431812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45416" y="4509467"/>
              <a:ext cx="14318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주문상품 정보 및 주문자 정보 확인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641246" y="4238115"/>
            <a:ext cx="1431812" cy="236296"/>
            <a:chOff x="2145407" y="4491347"/>
            <a:chExt cx="1431812" cy="236296"/>
          </a:xfrm>
        </p:grpSpPr>
        <p:sp>
          <p:nvSpPr>
            <p:cNvPr id="37" name="직사각형 36"/>
            <p:cNvSpPr/>
            <p:nvPr/>
          </p:nvSpPr>
          <p:spPr>
            <a:xfrm>
              <a:off x="2145407" y="4491347"/>
              <a:ext cx="1431812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86481" y="4509467"/>
              <a:ext cx="11496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주문내역 및 입금계좌 확인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2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7076" y="978742"/>
            <a:ext cx="8214610" cy="3997341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1658" y="703835"/>
            <a:ext cx="8230072" cy="4317969"/>
            <a:chOff x="932956" y="1613303"/>
            <a:chExt cx="7686111" cy="57572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액티비티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예약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73096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23554" name="Picture 2" descr="https://lh4.googleusercontent.com/0ahQTKp2BL8lRH15ZMNQfyMJmWW_-E3l3rkYi-s-ykHhqMWc-rOyfdqwP5tBRe2byVzh7_VFsYwbpt0a9qDO6XvZLWGKNuSghE8iGVimGBizWsE_auxCDJAbVm7UNjIqfrfCdBUn8f7eo8w1bUWKo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1153343"/>
            <a:ext cx="1631950" cy="1648506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lh3.googleusercontent.com/YuJGilhB6W-r6WPhtjVQKwfzvV6vcfr8d7qW6Cjebt5N3HcJx9KSfQA7maWFHz60xbEIZ7Oi5mnUOkS6h6Yg6j4iBThH_RTxZWZ2t4ww00AxMja67Ecd_jIGl7ip9CqRcChczOJ1wCLBc4_YKsCaK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25" y="1153343"/>
            <a:ext cx="1789577" cy="1648506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lh4.googleusercontent.com/OCUl-O3fFvWaoo0z7gYWAIZoe6-bUn0HenhQTKB3od33dyIU0Q-hDbtQrHBpuEYfASqp1okLFB-kYrk0JcrqDRe93kRq1K-v1NQCAyKWgjCJTiVeGZMTw7aJZ6sy_ochl8-YQ1mN8fTTAhLVPJXDl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936" y="1153343"/>
            <a:ext cx="1541354" cy="1648507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https://lh4.googleusercontent.com/7BbSlhmNVVI8ApNS3g464JqRDw-gO44h2hek-Aytm6pax70-eAu9mALCfjG6zficTwGzkMFzFvjL81Th3IhD06eiqoS8f-G9eCE7LYt-E5n9KTmx83U-4Mpkpv5sL7YNGu1DeB67vY7GNOnsWjZU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16134"/>
            <a:ext cx="1644069" cy="1648507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https://lh3.googleusercontent.com/_X8vNqRq5yDRUenv0A3R2tlWHU8bWO2fHJpdMhMfXDul5pgJyOtllsaa2I_2hFvC2tQYm579tqEKHKUzDr1jLDQkqEEfrttPhW8HJdAPoYLZo-vuCHlZzyzwF9f4x1uZYZ2cQsJyBLb5CchcKfyZV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179" y="3216134"/>
            <a:ext cx="2049424" cy="1648506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23554" idx="3"/>
          </p:cNvCxnSpPr>
          <p:nvPr/>
        </p:nvCxnSpPr>
        <p:spPr>
          <a:xfrm>
            <a:off x="2895600" y="1977596"/>
            <a:ext cx="949325" cy="0"/>
          </a:xfrm>
          <a:prstGeom prst="straightConnector1">
            <a:avLst/>
          </a:prstGeom>
          <a:ln w="2540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3556" idx="3"/>
            <a:endCxn id="23558" idx="1"/>
          </p:cNvCxnSpPr>
          <p:nvPr/>
        </p:nvCxnSpPr>
        <p:spPr>
          <a:xfrm>
            <a:off x="5634502" y="1977596"/>
            <a:ext cx="944434" cy="1"/>
          </a:xfrm>
          <a:prstGeom prst="straightConnector1">
            <a:avLst/>
          </a:prstGeom>
          <a:ln w="2540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3558" idx="2"/>
            <a:endCxn id="23560" idx="0"/>
          </p:cNvCxnSpPr>
          <p:nvPr/>
        </p:nvCxnSpPr>
        <p:spPr>
          <a:xfrm rot="5400000">
            <a:off x="5097882" y="964403"/>
            <a:ext cx="414284" cy="4089178"/>
          </a:xfrm>
          <a:prstGeom prst="bentConnector3">
            <a:avLst/>
          </a:prstGeom>
          <a:ln w="2540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560" idx="3"/>
            <a:endCxn id="23562" idx="1"/>
          </p:cNvCxnSpPr>
          <p:nvPr/>
        </p:nvCxnSpPr>
        <p:spPr>
          <a:xfrm flipV="1">
            <a:off x="4082469" y="4040387"/>
            <a:ext cx="957710" cy="1"/>
          </a:xfrm>
          <a:prstGeom prst="straightConnector1">
            <a:avLst/>
          </a:prstGeom>
          <a:ln w="2540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2948940" y="1616835"/>
            <a:ext cx="842644" cy="236296"/>
            <a:chOff x="2439991" y="4491347"/>
            <a:chExt cx="842644" cy="236296"/>
          </a:xfrm>
        </p:grpSpPr>
        <p:sp>
          <p:nvSpPr>
            <p:cNvPr id="40" name="직사각형 39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44378" y="4509467"/>
              <a:ext cx="8338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</a:t>
              </a:r>
              <a:r>
                <a:rPr lang="en-US" altLang="ko-KR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</a:t>
              </a:r>
              <a:r>
                <a:rPr lang="en-US" altLang="ko-KR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인원 검색</a:t>
              </a:r>
              <a:endParaRPr lang="ko-KR" altLang="en-US" sz="6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685397" y="1616835"/>
            <a:ext cx="842644" cy="236296"/>
            <a:chOff x="2439991" y="4491347"/>
            <a:chExt cx="842644" cy="236296"/>
          </a:xfrm>
        </p:grpSpPr>
        <p:sp>
          <p:nvSpPr>
            <p:cNvPr id="44" name="직사각형 43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613496" y="4509467"/>
              <a:ext cx="4956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상품 선택</a:t>
              </a:r>
              <a:endParaRPr lang="ko-KR" altLang="en-US" sz="6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140002" y="3670887"/>
            <a:ext cx="842644" cy="302647"/>
            <a:chOff x="2439991" y="4458171"/>
            <a:chExt cx="842644" cy="302647"/>
          </a:xfrm>
        </p:grpSpPr>
        <p:sp>
          <p:nvSpPr>
            <p:cNvPr id="47" name="직사각형 46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01278" y="4458171"/>
              <a:ext cx="720069" cy="302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 상품 정보 및</a:t>
              </a:r>
              <a:endParaRPr lang="en-US" altLang="ko-KR" sz="6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주문자 정보 확인</a:t>
              </a:r>
              <a:endParaRPr lang="ko-KR" altLang="en-US" sz="6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511102" y="3704063"/>
            <a:ext cx="842644" cy="236296"/>
            <a:chOff x="2439991" y="4491347"/>
            <a:chExt cx="842644" cy="236296"/>
          </a:xfrm>
        </p:grpSpPr>
        <p:sp>
          <p:nvSpPr>
            <p:cNvPr id="50" name="직사각형 49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13497" y="4509467"/>
              <a:ext cx="49564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수량 선택</a:t>
              </a:r>
              <a:endParaRPr lang="ko-KR" altLang="en-US" sz="6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5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7076" y="978742"/>
            <a:ext cx="8214610" cy="3997341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51658" y="703835"/>
            <a:ext cx="8230072" cy="4317969"/>
            <a:chOff x="932956" y="1613303"/>
            <a:chExt cx="7686111" cy="57572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렌터카 예약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73096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749670" y="1977596"/>
            <a:ext cx="949325" cy="0"/>
          </a:xfrm>
          <a:prstGeom prst="straightConnector1">
            <a:avLst/>
          </a:prstGeom>
          <a:ln w="2540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5316086" y="1977596"/>
            <a:ext cx="1153066" cy="1"/>
          </a:xfrm>
          <a:prstGeom prst="straightConnector1">
            <a:avLst/>
          </a:prstGeom>
          <a:ln w="2540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4582" idx="2"/>
          </p:cNvCxnSpPr>
          <p:nvPr/>
        </p:nvCxnSpPr>
        <p:spPr>
          <a:xfrm rot="5400000">
            <a:off x="5042135" y="893811"/>
            <a:ext cx="394694" cy="4249953"/>
          </a:xfrm>
          <a:prstGeom prst="bentConnector3">
            <a:avLst/>
          </a:prstGeom>
          <a:ln w="2540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936539" y="4040389"/>
            <a:ext cx="957710" cy="727"/>
          </a:xfrm>
          <a:prstGeom prst="straightConnector1">
            <a:avLst/>
          </a:prstGeom>
          <a:ln w="2540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2803010" y="1616835"/>
            <a:ext cx="842644" cy="236296"/>
            <a:chOff x="2439991" y="4491347"/>
            <a:chExt cx="842644" cy="236296"/>
          </a:xfrm>
        </p:grpSpPr>
        <p:sp>
          <p:nvSpPr>
            <p:cNvPr id="40" name="직사각형 39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94071" y="4509467"/>
              <a:ext cx="73449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날짜 검색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453224" y="1583658"/>
            <a:ext cx="842644" cy="302647"/>
            <a:chOff x="2439991" y="4458170"/>
            <a:chExt cx="842644" cy="302647"/>
          </a:xfrm>
        </p:grpSpPr>
        <p:sp>
          <p:nvSpPr>
            <p:cNvPr id="44" name="직사각형 43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01292" y="4458170"/>
              <a:ext cx="720069" cy="302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옵션 선택 후</a:t>
              </a:r>
              <a:endParaRPr lang="en-US" altLang="ko-KR" sz="6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렌터카 선택</a:t>
              </a:r>
              <a:endParaRPr lang="ko-KR" altLang="en-US" sz="6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4024552" y="3670887"/>
            <a:ext cx="842644" cy="302647"/>
            <a:chOff x="2439991" y="4458171"/>
            <a:chExt cx="842644" cy="302647"/>
          </a:xfrm>
        </p:grpSpPr>
        <p:sp>
          <p:nvSpPr>
            <p:cNvPr id="47" name="직사각형 46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01278" y="4458171"/>
              <a:ext cx="720069" cy="302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 상품 정보 및</a:t>
              </a:r>
              <a:endParaRPr lang="en-US" altLang="ko-KR" sz="600" b="1" dirty="0" smtClean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주문자 정보 확인</a:t>
              </a:r>
              <a:endParaRPr lang="ko-KR" altLang="en-US" sz="6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365172" y="3704063"/>
            <a:ext cx="842644" cy="236296"/>
            <a:chOff x="2439991" y="4491347"/>
            <a:chExt cx="842644" cy="236296"/>
          </a:xfrm>
        </p:grpSpPr>
        <p:sp>
          <p:nvSpPr>
            <p:cNvPr id="50" name="직사각형 49"/>
            <p:cNvSpPr/>
            <p:nvPr/>
          </p:nvSpPr>
          <p:spPr>
            <a:xfrm>
              <a:off x="2439991" y="4491347"/>
              <a:ext cx="842644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01289" y="4509467"/>
              <a:ext cx="7200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6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원하는 차종 선택</a:t>
              </a:r>
              <a:endParaRPr lang="ko-KR" altLang="en-US" sz="6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4578" name="Picture 2" descr="https://lh6.googleusercontent.com/WHP6LxkBTKms_slZ4qW1H4phWO5eJm85CrfZSgrWL13mRQz5FE_4YPbk7ETYLw_NSIEHcmGA1fpqVspvmaJ9nFsMH8ZNRMNeu7job4Wh-5dkIjhzmmVOYpVTypEWVo44YKkOSG_BX_0UyQkDi1Eus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17" y="1153344"/>
            <a:ext cx="1798853" cy="1648506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lh5.googleusercontent.com/D6FtEPYk07K-5qLeAmZAbJntlJkxQDP3_qYD7kFgTvza3PWNrmko1e0wMIE2KJm8CrkzGdNcyh90SBksuqQS3uWbopFEEwB4Uqq2zlGv5ttpOoDoCpCYb7-kDlEeDx0phL-v0RIF2Djj2azkLMiYz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95" y="1153343"/>
            <a:ext cx="1617091" cy="1648507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https://lh3.googleusercontent.com/kgn_jaauOnhfs0zslbaZhFNvf6tjJJYrQUPfWylZKMnhEb7Lz7NuTF0Ilr4pnrvqUBH6ShoXLTYGNaF0KqJmCK8yXgSVhhg-WpWKVTauwGlG5GHg5O40-LC-Qui_R8RiLdrk-7XB7J-PkfVqCZ5qK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52" y="1153344"/>
            <a:ext cx="1790611" cy="1668096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https://lh4.googleusercontent.com/7BbSlhmNVVI8ApNS3g464JqRDw-gO44h2hek-Aytm6pax70-eAu9mALCfjG6zficTwGzkMFzFvjL81Th3IhD06eiqoS8f-G9eCE7LYt-E5n9KTmx83U-4Mpkpv5sL7YNGu1DeB67vY7GNOnsWjZU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745" y="3214678"/>
            <a:ext cx="1645520" cy="1649962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https://lh5.googleusercontent.com/EZu_1p0kIPdu2TcU8ZQ-2UGbKlypC1hYHvKFjUdWmQ2Ys5UoPXcAlZL9xvA9vm3r8PJAE8gFu_QuvpMF45fyyrw5_LCl_acQBV4OV7ANf4iTtdTkOrcf0ETEwcyFcS0-UOpHR3tNamozcY-sXfHv4w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70" y="3216135"/>
            <a:ext cx="1902897" cy="1649962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43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이벤트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25602" name="Picture 2" descr="https://lh4.googleusercontent.com/zq-bPcxA2EEgkBumnFdt_vAE7m7fOOW2pWdDkpgL6DytET7cQLqUy3Qe4XAALwlGSjt8kTVf_GrKi4G-kMNNF4LyofJmGzuW5HlpovWFnMm0yp46zXZnPHI_osqhS41yy4VFH86FY555r8WJpsbpX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6" t="6691" r="28604" b="9573"/>
          <a:stretch/>
        </p:blipFill>
        <p:spPr bwMode="auto">
          <a:xfrm>
            <a:off x="884238" y="1512783"/>
            <a:ext cx="2352871" cy="2440263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lh3.googleusercontent.com/KrLpVl04QoFxWTsvjooSiKuXCIRohxWDwIIFrS1xoq65UEcIJSEM8rTjKu1ne9xjIxzA086HRa4LtRp6xmoTdDuKyD0Tjtf09U_A98wQGUDnneAYf8hFS2VDk6w1IKGPrN46JbqjIHiKb8GfJu5ahQ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"/>
          <a:stretch/>
        </p:blipFill>
        <p:spPr bwMode="auto">
          <a:xfrm>
            <a:off x="3519487" y="1512783"/>
            <a:ext cx="1414463" cy="1430594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s://lh5.googleusercontent.com/oCmrr0OTKEQXvBJMnd9SA4Tdw-TgC4T92HZ4CH1a10TEfu_Bw_hCTMCUeL-oLIKEXtxw3sv3xVyYDfXqWZGybPtH7amtPsQ9sBiaS4OXxNsA-d4PJtPIcklsJkT7Pisu7byQQDqywJPhHi2stwqTy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145" y="1512782"/>
            <a:ext cx="2571778" cy="2393942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9" descr="https://lh4.googleusercontent.com/HM-40kOXD7vXwMmF9dhED0kGfI34or-CxJ0cfzflhFP9P2Y15EkhU3ZSipjs3hBF2pkzzpfyWy0XNHfI_hfuI5M1vos5q6mCdOjHbjc8WbmvOChnfaSQxGrNbd9gS3r83xedVKosqXC9Bz0HI7ESa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4" t="6123" r="38576" b="81315"/>
          <a:stretch/>
        </p:blipFill>
        <p:spPr bwMode="auto">
          <a:xfrm>
            <a:off x="3519487" y="3168748"/>
            <a:ext cx="2184400" cy="646536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s://lh5.googleusercontent.com/srUiT8IFw6Urnf28Zp_K6gfILY_OAtk3Ul6trZFKkoGLITqHyWsNR0oCwjD3YPuXUxkcLouo-bGw2JUmaesE1KzamcJ7Q3J6Hy0ZbpZd-XeqYTt7GYLfTsJWkedSuY-0q1KWxNhumCGvDEYMxUAuU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7" y="3906724"/>
            <a:ext cx="2184400" cy="640757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꺾인 연결선 20"/>
          <p:cNvCxnSpPr/>
          <p:nvPr/>
        </p:nvCxnSpPr>
        <p:spPr>
          <a:xfrm flipV="1">
            <a:off x="3152775" y="2228082"/>
            <a:ext cx="366712" cy="1"/>
          </a:xfrm>
          <a:prstGeom prst="bentConnector3">
            <a:avLst>
              <a:gd name="adj1" fmla="val 50000"/>
            </a:avLst>
          </a:prstGeom>
          <a:ln w="3175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369268" y="1871615"/>
            <a:ext cx="783507" cy="704897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5604" idx="3"/>
            <a:endCxn id="32" idx="1"/>
          </p:cNvCxnSpPr>
          <p:nvPr/>
        </p:nvCxnSpPr>
        <p:spPr>
          <a:xfrm flipV="1">
            <a:off x="4933950" y="2138965"/>
            <a:ext cx="891195" cy="89115"/>
          </a:xfrm>
          <a:prstGeom prst="bentConnector3">
            <a:avLst>
              <a:gd name="adj1" fmla="val 50000"/>
            </a:avLst>
          </a:prstGeom>
          <a:ln w="3175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825145" y="2049847"/>
            <a:ext cx="2571778" cy="178236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440858" y="2694522"/>
            <a:ext cx="515952" cy="178236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꺾인 연결선 38"/>
          <p:cNvCxnSpPr>
            <a:stCxn id="35" idx="1"/>
            <a:endCxn id="25609" idx="1"/>
          </p:cNvCxnSpPr>
          <p:nvPr/>
        </p:nvCxnSpPr>
        <p:spPr>
          <a:xfrm rot="10800000" flipV="1">
            <a:off x="3519488" y="2783640"/>
            <a:ext cx="921371" cy="708376"/>
          </a:xfrm>
          <a:prstGeom prst="bentConnector3">
            <a:avLst>
              <a:gd name="adj1" fmla="val 124811"/>
            </a:avLst>
          </a:prstGeom>
          <a:ln w="3175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5" idx="1"/>
            <a:endCxn id="25608" idx="1"/>
          </p:cNvCxnSpPr>
          <p:nvPr/>
        </p:nvCxnSpPr>
        <p:spPr>
          <a:xfrm rot="10800000" flipV="1">
            <a:off x="3519488" y="2783639"/>
            <a:ext cx="921371" cy="1443463"/>
          </a:xfrm>
          <a:prstGeom prst="bentConnector3">
            <a:avLst>
              <a:gd name="adj1" fmla="val 124811"/>
            </a:avLst>
          </a:prstGeom>
          <a:ln w="3175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1378428" y="4277800"/>
            <a:ext cx="1364490" cy="236296"/>
            <a:chOff x="2179068" y="4491347"/>
            <a:chExt cx="1364490" cy="236296"/>
          </a:xfrm>
        </p:grpSpPr>
        <p:sp>
          <p:nvSpPr>
            <p:cNvPr id="43" name="직사각형 42"/>
            <p:cNvSpPr/>
            <p:nvPr/>
          </p:nvSpPr>
          <p:spPr>
            <a:xfrm>
              <a:off x="2179068" y="4491347"/>
              <a:ext cx="1364490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79082" y="4509467"/>
              <a:ext cx="13644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이벤트 목록에서 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쿠폰 받기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703901" y="4277799"/>
            <a:ext cx="814266" cy="236296"/>
            <a:chOff x="2454180" y="4491347"/>
            <a:chExt cx="814266" cy="236296"/>
          </a:xfrm>
        </p:grpSpPr>
        <p:sp>
          <p:nvSpPr>
            <p:cNvPr id="46" name="직사각형 45"/>
            <p:cNvSpPr/>
            <p:nvPr/>
          </p:nvSpPr>
          <p:spPr>
            <a:xfrm>
              <a:off x="2454180" y="4491347"/>
              <a:ext cx="814266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07699" y="4509467"/>
              <a:ext cx="70724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쿠폰함에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추가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8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커뮤니티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26626" name="Picture 2" descr="https://lh4.googleusercontent.com/4DxItsZpgtGJu5H8wnMONtTsg7M_K_Ov1O3yHUlgKi7Izo7Y6X4IIikMffYu5kjXMiTI4-L9mQIIFkamomxlL-4soKLwkzgNxo9G9giTORUWLYG-bOISrHtRngG5uHZuZ5IVI0JiHfT5zGLmIRf-I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7" t="6705" r="28437" b="41982"/>
          <a:stretch/>
        </p:blipFill>
        <p:spPr bwMode="auto">
          <a:xfrm>
            <a:off x="884238" y="1539711"/>
            <a:ext cx="3737086" cy="2409371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lh3.googleusercontent.com/6U4Nu0KIp_bukiaR_rp8LbKxDShSn3I7eDvFC0tWJ82lZLWEJYaOsYrb1LuAx-xlx-yfpO-uOkr0pn8DykmsNE_Fy1p4IvDsY0lBrmLuGXu1uaJ7MnMUsCoGUl9dqBMLXmuADM0UNdNfyH13QxEZl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839" y="1539711"/>
            <a:ext cx="3229924" cy="2409371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150915" y="3610879"/>
            <a:ext cx="515952" cy="178236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꺾인 연결선 28"/>
          <p:cNvCxnSpPr>
            <a:stCxn id="27" idx="0"/>
            <a:endCxn id="26628" idx="1"/>
          </p:cNvCxnSpPr>
          <p:nvPr/>
        </p:nvCxnSpPr>
        <p:spPr>
          <a:xfrm rot="5400000" flipH="1" flipV="1">
            <a:off x="4286124" y="2867164"/>
            <a:ext cx="866482" cy="620948"/>
          </a:xfrm>
          <a:prstGeom prst="bentConnector2">
            <a:avLst/>
          </a:prstGeom>
          <a:ln w="3175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3894212" y="4295920"/>
            <a:ext cx="1330846" cy="236296"/>
            <a:chOff x="2305212" y="4491347"/>
            <a:chExt cx="1112202" cy="236296"/>
          </a:xfrm>
        </p:grpSpPr>
        <p:sp>
          <p:nvSpPr>
            <p:cNvPr id="37" name="직사각형 36"/>
            <p:cNvSpPr/>
            <p:nvPr/>
          </p:nvSpPr>
          <p:spPr>
            <a:xfrm>
              <a:off x="2305212" y="4491347"/>
              <a:ext cx="1112202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05239" y="4509467"/>
              <a:ext cx="111217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커뮤니티 게시판 조회 </a:t>
              </a:r>
              <a:r>
                <a:rPr lang="en-US" altLang="ko-KR" sz="700" b="1" dirty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 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글 작성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71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커뮤니티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26626" name="Picture 2" descr="https://lh4.googleusercontent.com/4DxItsZpgtGJu5H8wnMONtTsg7M_K_Ov1O3yHUlgKi7Izo7Y6X4IIikMffYu5kjXMiTI4-L9mQIIFkamomxlL-4soKLwkzgNxo9G9giTORUWLYG-bOISrHtRngG5uHZuZ5IVI0JiHfT5zGLmIRf-I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7" t="6705" r="28437" b="41982"/>
          <a:stretch/>
        </p:blipFill>
        <p:spPr bwMode="auto">
          <a:xfrm>
            <a:off x="725388" y="1449771"/>
            <a:ext cx="3737086" cy="2409371"/>
          </a:xfrm>
          <a:prstGeom prst="rect">
            <a:avLst/>
          </a:prstGeom>
          <a:noFill/>
          <a:ln w="6350">
            <a:solidFill>
              <a:srgbClr val="439E72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769179" y="3221136"/>
            <a:ext cx="3631606" cy="178236"/>
          </a:xfrm>
          <a:prstGeom prst="rect">
            <a:avLst/>
          </a:prstGeom>
          <a:noFill/>
          <a:ln w="31750">
            <a:solidFill>
              <a:srgbClr val="439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3833316" y="4277800"/>
            <a:ext cx="1452660" cy="236296"/>
            <a:chOff x="2254314" y="4491347"/>
            <a:chExt cx="1214001" cy="236296"/>
          </a:xfrm>
        </p:grpSpPr>
        <p:sp>
          <p:nvSpPr>
            <p:cNvPr id="37" name="직사각형 36"/>
            <p:cNvSpPr/>
            <p:nvPr/>
          </p:nvSpPr>
          <p:spPr>
            <a:xfrm>
              <a:off x="2254314" y="4491347"/>
              <a:ext cx="1214001" cy="23629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54328" y="4509467"/>
              <a:ext cx="121398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700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게시글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상세 조회 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 </a:t>
              </a:r>
              <a:r>
                <a:rPr lang="ko-KR" altLang="en-US" sz="700" b="1" dirty="0" err="1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댓글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조회 </a:t>
              </a:r>
              <a:r>
                <a:rPr lang="en-US" altLang="ko-KR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· </a:t>
              </a:r>
              <a:r>
                <a:rPr lang="ko-KR" altLang="en-US" sz="700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작성</a:t>
              </a:r>
              <a:endParaRPr lang="ko-KR" altLang="en-US" sz="700" b="1" dirty="0">
                <a:ln>
                  <a:solidFill>
                    <a:srgbClr val="373A4F">
                      <a:alpha val="0"/>
                    </a:srgb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7650" name="Picture 2" descr="https://lh3.googleusercontent.com/1ae0jVFzIYVSRzlVjKiL3xkeGo9t6k4xggGckb_e_32pY7b0ptpS3js6hlkehaZWnvPIym0EF3z-HXyPl2KIiaFtEPlSaKgVEHyoAOQSAT-Dk0Bf4z3lyoktb_gg5FyE-VoWhKPfRVvZ_4fI4jGaL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922" y="1449770"/>
            <a:ext cx="3680856" cy="240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꺾인 연결선 28"/>
          <p:cNvCxnSpPr>
            <a:stCxn id="27" idx="0"/>
          </p:cNvCxnSpPr>
          <p:nvPr/>
        </p:nvCxnSpPr>
        <p:spPr>
          <a:xfrm rot="5400000" flipH="1" flipV="1">
            <a:off x="3368112" y="1871326"/>
            <a:ext cx="566681" cy="2132940"/>
          </a:xfrm>
          <a:prstGeom prst="bentConnector2">
            <a:avLst/>
          </a:prstGeom>
          <a:ln w="31750">
            <a:solidFill>
              <a:srgbClr val="439E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2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파트너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28674" name="Picture 2" descr="https://lh4.googleusercontent.com/FegHlNuff5E6V3Dqvj3RRzC79lIKM_brudh8zYypkmlysDG9JFkKzw27Ti_pE59LAuGnAnVru64FhqS3xyNmg962aYbVST3s3_kueVufmw64b3l_ULTWG_AgGP7oM9bCGJqENqEnN_dnBJEr_Mxy5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260" y="1399580"/>
            <a:ext cx="5594750" cy="314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파트너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068978" y="1190910"/>
            <a:ext cx="4981314" cy="3579309"/>
            <a:chOff x="1733811" y="1543050"/>
            <a:chExt cx="5676377" cy="4078745"/>
          </a:xfrm>
        </p:grpSpPr>
        <p:pic>
          <p:nvPicPr>
            <p:cNvPr id="29698" name="Picture 2" descr="https://lh6.googleusercontent.com/Rbb5DLjOgzCxn1xj0V6GxmcyOOjU_K1JSGgteZlmmjkDvuEY83KCnnEiNDIPqmkQ0Rb7EQzODPYeVkFdkDFReGMj4L3Bguv0Oaj083ZZ4CrRuZlD5hvhYbm9YsPcYX6tM_Epm3hWdqSzi8ZrsGLC1A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64"/>
            <a:stretch/>
          </p:blipFill>
          <p:spPr bwMode="auto">
            <a:xfrm>
              <a:off x="1733811" y="1543050"/>
              <a:ext cx="5676377" cy="2924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00" name="Picture 4" descr="https://lh6.googleusercontent.com/0nccgms_NcD0JfUlDgBYVnl3x5SPURX7-OxyzG3xwUXxgr-5xA4Ks2xFu7uGJBmIE3mFx7Fqm0VMqp435Q7hzMJSGT_PTqnQiBcjMbSGUtMNGWd-iU1YmamD-gMZCQCtu1jyYatnmthLsKK6wfXQF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0"/>
            <a:stretch/>
          </p:blipFill>
          <p:spPr bwMode="auto">
            <a:xfrm>
              <a:off x="1733811" y="2020922"/>
              <a:ext cx="5676377" cy="321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lh6.googleusercontent.com/Rbb5DLjOgzCxn1xj0V6GxmcyOOjU_K1JSGgteZlmmjkDvuEY83KCnnEiNDIPqmkQ0Rb7EQzODPYeVkFdkDFReGMj4L3Bguv0Oaj083ZZ4CrRuZlD5hvhYbm9YsPcYX6tM_Epm3hWdqSzi8ZrsGLC1A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80"/>
            <a:stretch/>
          </p:blipFill>
          <p:spPr bwMode="auto">
            <a:xfrm>
              <a:off x="1733811" y="5240597"/>
              <a:ext cx="5676377" cy="381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17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파트너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0724" name="Picture 4" descr="https://lh5.googleusercontent.com/sIHUdPC2kjndK6b3KtkKo_ZCo7Z51tjc-UrX7yN5FP9eVjWrjVBN9pNLn8XY0LmMaQooC6AHgkXRPfAvP1BhQjUfw0V6nodXns-rNlkKJckpmI7h0WsWVOORJFg9UJRgCTCbxLXkDulgATN4Cybq9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36" y="1364422"/>
            <a:ext cx="5668598" cy="319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1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438274" y="1152632"/>
            <a:ext cx="6267452" cy="1247668"/>
          </a:xfrm>
          <a:prstGeom prst="round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875713" y="1362662"/>
            <a:ext cx="5392573" cy="816533"/>
            <a:chOff x="2377020" y="1218173"/>
            <a:chExt cx="5392573" cy="816533"/>
          </a:xfrm>
        </p:grpSpPr>
        <p:sp>
          <p:nvSpPr>
            <p:cNvPr id="19" name="직사각형 18"/>
            <p:cNvSpPr/>
            <p:nvPr/>
          </p:nvSpPr>
          <p:spPr>
            <a:xfrm>
              <a:off x="2594481" y="1218173"/>
              <a:ext cx="5175112" cy="8165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925" tIns="38963" rIns="77925" bIns="38963" rtlCol="0" anchor="ctr"/>
            <a:lstStyle/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1600" b="1" spc="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기간</a:t>
              </a:r>
              <a:r>
                <a:rPr lang="en-US" altLang="ko-KR" sz="1600" b="1" spc="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2022/07/11 ~ 2022/07/22</a:t>
              </a:r>
            </a:p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1600" b="1" spc="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인원</a:t>
              </a:r>
              <a:r>
                <a:rPr lang="en-US" altLang="ko-KR" sz="1600" b="1" spc="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4</a:t>
              </a:r>
              <a:r>
                <a:rPr lang="ko-KR" altLang="en-US" sz="1600" b="1" spc="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600" b="1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1600" b="1" spc="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개발 툴</a:t>
              </a:r>
              <a:r>
                <a:rPr lang="en-US" altLang="ko-KR" sz="1600" b="1" spc="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Eclipse, </a:t>
              </a:r>
              <a:r>
                <a:rPr lang="en-US" altLang="ko-KR" sz="1600" b="1" spc="3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SQL Developer</a:t>
              </a:r>
              <a:endParaRPr lang="en-US" altLang="ko-KR" sz="1600" b="1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6" name="Picture 2" descr="C:\Users\HOME\Downloads\noun-check-484573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407"/>
            <a:stretch/>
          </p:blipFill>
          <p:spPr bwMode="auto">
            <a:xfrm>
              <a:off x="2377020" y="1251511"/>
              <a:ext cx="232410" cy="187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HOME\Downloads\noun-check-484573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407"/>
            <a:stretch/>
          </p:blipFill>
          <p:spPr bwMode="auto">
            <a:xfrm>
              <a:off x="2377020" y="1532786"/>
              <a:ext cx="232410" cy="187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C:\Users\HOME\Downloads\noun-check-484573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407"/>
            <a:stretch/>
          </p:blipFill>
          <p:spPr bwMode="auto">
            <a:xfrm>
              <a:off x="2377020" y="1801913"/>
              <a:ext cx="232410" cy="187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타원 17"/>
          <p:cNvSpPr/>
          <p:nvPr/>
        </p:nvSpPr>
        <p:spPr>
          <a:xfrm>
            <a:off x="3845949" y="2862235"/>
            <a:ext cx="1452102" cy="1454250"/>
          </a:xfrm>
          <a:prstGeom prst="ellipse">
            <a:avLst/>
          </a:prstGeom>
          <a:solidFill>
            <a:srgbClr val="DDE6E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endParaRPr lang="ko-KR" altLang="en-US" sz="1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24722" y="2862235"/>
            <a:ext cx="1452102" cy="1454250"/>
          </a:xfrm>
          <a:prstGeom prst="ellipse">
            <a:avLst/>
          </a:prstGeom>
          <a:solidFill>
            <a:srgbClr val="DDE6E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endParaRPr lang="ko-KR" altLang="en-US" sz="1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573163" y="2862235"/>
            <a:ext cx="1452102" cy="1454250"/>
            <a:chOff x="2634123" y="2862235"/>
            <a:chExt cx="1452102" cy="1454250"/>
          </a:xfrm>
        </p:grpSpPr>
        <p:sp>
          <p:nvSpPr>
            <p:cNvPr id="11" name="타원 10"/>
            <p:cNvSpPr/>
            <p:nvPr/>
          </p:nvSpPr>
          <p:spPr>
            <a:xfrm>
              <a:off x="2634123" y="2862235"/>
              <a:ext cx="1452102" cy="1454250"/>
            </a:xfrm>
            <a:prstGeom prst="ellipse">
              <a:avLst/>
            </a:prstGeom>
            <a:solidFill>
              <a:srgbClr val="DDE6EF">
                <a:alpha val="40000"/>
              </a:srgbClr>
            </a:soli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endParaRPr lang="ko-KR" altLang="en-US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8" name="Picture 4" descr="https://upload.wikimedia.org/wikipedia/commons/thumb/d/d0/Eclipse-Luna-Logo.svg/2560px-Eclipse-Luna-Logo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6952" y="3476728"/>
              <a:ext cx="962729" cy="2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Google Shape;149;g12c84c018e9_6_169"/>
          <p:cNvPicPr preferRelativeResize="0"/>
          <p:nvPr/>
        </p:nvPicPr>
        <p:blipFill rotWithShape="1">
          <a:blip r:embed="rId6">
            <a:alphaModFix/>
          </a:blip>
          <a:srcRect l="41230" t="21958" r="40389" b="20728"/>
          <a:stretch/>
        </p:blipFill>
        <p:spPr>
          <a:xfrm>
            <a:off x="4197603" y="3180209"/>
            <a:ext cx="748794" cy="81830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AutoShape 9"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AutoShape 11"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13"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AutoShape 15"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17"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19"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21" descr="data:image/png;base64,iVBORw0KGgoAAAANSUhEUgAAAOEAAADhCAMAAAAJbSJIAAAAaVBMVEX///8AvPUAvfXn+v4IwvbO8f3w/P8mx/cAuvV22flS0Pjh9v6Q4fro+f4AwPXG7/32/f8pxfer5/tGzfjz/P5S0fiZ4/vb9f2E3Powyfe57PzT8/1t1vkzy/eq6Pyh5ftu0vi26fzA7PxWbRFzAAAPbklEQVR4nO1dh3rbOAwuEcd2m3pkr45r3/8hT4OYBCVFkhW7H3HXWJPijw1S48uXQoUKFSpUqFChQoUKFSpUqFChQoUKFSpU6FJoffX+9/jZnTgJPexuru++f/32utrud5/dmZnpuHt/+/3y436zAgjbEMLq6rO7NBMdjzfPhz/ff9zfrvYQBP0DCCupHRqN3MB2y8jgH0B4fFg/vz19fbzf7EGJTdFFIjxWfuRPZWw/9zWEbRbcRSI8Pv/9VWvkLRtbXnwXhbAxtpcfr5WLNGKrFBR4sUUMYv3sER7Xz9d/nl7+q40t8SI9BOctw+O6imy1H7ndV9i2PdZmYJ23lh7XN9dvd3Vka5BtY69TuYFddUV7XgjXN4e36EcGy6yPzgPhw64ytu9NqrXdDlfIi0G4q7C9QkfQvkiElR+5PsTl6xVKTYGUdjUEfeaYT0D48P638iNVYfNzjQhHimcQLYkwGtttzEe2myEIM5IZrtKLIKyhPX2t3b+6dh/CeQzztAirhKQpR5s0MnGRCiEIUJh0BRBrYwGfBmGdj9TGdt8U2jn33yND7V1HC3R2hOu2HK01UiNLu2gRQjA59AdogfqwEtvN4Xedj6xaP5LrAvfFQTikyx+k6Qjr5P/tqTK22zQ9juWM7i2gsDoQ+onoJyDcHSo/8q12/+QcFBQCRJ2WB7h2COCeDgm3xILlIO+FsQi1H3GGf3qF4Mgwe0q3MPtEPQrh+tutV46C7iVApqLBgzp9KaTCHEejEO72+pLgC6CvT4Nymsk0CuHVagiAXjp7hAllIYO/TyPMM6yr3XRtllEMkiEo5ewUqj0K+uxQmcEEfZkuwwzr7BE27+xDaFteNmtDhD2s7XP9GYQeoswoU+4icuecnmagvRAN8TTdGuJv1lunI8z3IeNgiAb60s/U0lxveBU9EdhDVMS/tY6FTVdViHnqOGIqwr7MrIskwv4TFs1pGKHNrPwCCOyGlrJaCtxQ3sUsgjD1pdBhlgldUE5D1sbpMvhSUF5DIDTCB7VgyqbPQJinOXzpRBqJsHdqoTPLTGUYPJfLCg9DzDFTp023w0QH4x6ngDR01jKMKAzJDWAQOjA7R6L8Uz60v6XxCFN8vVfsiRZ+qJlKp81pnD0dmXeHTgzBmzlmDoSZgN4brYfaobH2D9J8MqREBNTQYuNzINns1YeWU7qdpiXl20xmr3PZmRDaRDvHR5BRnLbamZlM1FfdTi8BPcoye9aWh4hnENweO7T1xcAyw7a1kKchXQ3MFzlDiiP9oIWlc3ctLdqEWm+4OAtCa1jBXkDuYSvFnuq8lK1M2DObIDZMAk0UiE9U2jVDfWhEoyofFIvsK50i6kN5c1pQrGhwgmjMtC026OiCaE+ceSdslqS01GhCn8GhtIGcdC7hGItwZHxiASUIo7hEcMj1WXgfGYfURAdrxBx2OBidOUNqKTWHRqcTWxDnKyMUNidd2VyepheQu5Xchq2enF4jKNAt2NbMJdWmiaP6A5DSpaLfYDX16kMSlIgeWmNBNZpb4bWptYVQPclBQP4aWZDPM3ZomcHNAkcNKc/kmsJHU3o3EWHCtUFE0A1CKTtuG5ywl8Kjo9MOwYl8qaM8ZhwCUi3Fo7U9xm2gVgdfuF4/bbQwIdgEaSdaKLVWEsR9Jmx2XDX+zDa71nlFQGxRQxMtVWICGx1k8OCGfGCJ/5s/83YZ7bJB26EJd1Iv0UOxEst0m65Bpis0etasTfHQOFb8S4Lw7JCOZf2M2pugkcf7jJzHlw4mUkyG53kaUVaILir3AgYUccQTL5wAYcYouZNcEdnawiIgrwNe1KBKi9CoWCMWT3Uvhl4WCMV2554o7p1yLMmp2l129mSuiP+h6AEewtRaxVbywTrgCOeSjEBjS8vWh5oRZoZ0GJP8JjtkOj9CG62QwcaWEk9DnoLZD8KNOrl3GpNYerx1upbSaCgkl5RuTQ12OmNteAChU4OjciBL8dKw1pHiqbQUkl/tLd1oQdJi1olRGgUNxAG8xenATAhTM/CNCoLsqRlrE0NsoglQ6alzBYoSGYin9DRCIWmL7IrJvJPeORFnBC3kS1Esvi9dJQ7RgSMlyzFkYYSJt0vMMRfxDSoIWjFTMxPHuuLlM06D0Lua1FmwngaCFQmHGN34h5X1VAg9tWx9BpDnT0YxKPAwQlyzUsyrsd62zJg3V3wcEDPRQnCF5zdApQFCA/EAjdCY52lGolJ229Kg/uPZIeM3YUDHEJclejgHlWEKwg+YhO1DMAiVAARK1YJxuLIchKADkTh3ZoQ+6HHPrvVT/SxL9W/bPNWyxSWisIXRdgjbHtqvVvuK2r/Vb/Vf/X+90GxbrTavm8eHtrn3+81rSvffGnpUP0yP3x5/fO2j7xU9jXqL0lUfrXvpWBE2d/RoTL8KFSpUqNAZ0cNLjDcv3/vo6VdFd3e/It21VC1U/7/FiPBwfeii6+ebPtp10RiEV3vMGkBTHI3gvwHakA/NL4jl6hffi/G+qfOAPN320ea+gx7XYxCOfc2DPuDM74L+UCWaDJfZ6onrCF3tgzwf1+3ohVc7cjOTEA5HCVSw8zxgcl9b0AUCjwOD6XRQeIPdJyFPq4DTAqevYKRK3qsPRU9jqa8BW1Gpls3lRTG2yHPAba+T3ek8PjOB5eYg04UuXdm//qxPI8irgNwGZqGF4775QzXAJW4ypGZLfjGuoY9ZxtPg9bU8MqP6Q1rq2ybmUOZ5Oo9v5qLW0evRFggWgPMGHmwuSMerL6WOGkAzj0R5SuprF3j3RKmhQ8E0vltBtwSiNYFZGeh8z5Amt7zwHsA79nhWqf5VCCk28CybUAgIrhmysiC8lOmzPOmMGmlQy2cQuSNxB6Tz+MofgRKQ64st2UHz9u9sMnTVUnBa9y+RodvjPkiDjlr63kSJOnnSueMcl5O8v8PDTsppBnqz2EeazEfrcefxgdWUsclZUjLQlAHSdqlvpxzVF1Yop67J5+TvgvYFZZrs6oA4Z+a5p4wyATFW9l5paa8+CAdrYNPudPsUhF6Q0+vsC0mLeGot0VIldplzA09cKY9qJiqAt2FD7fKM8dDzoAmnYzeSe4RleI8DBLRi25cINVc9PZggw0RlcgrEnkKEPBsPoxuSpQTotrSUcTFRH6tcs8gwZZ24jojX+cyb3WjSnknFLHp5IT0UMBFh3i+Ay3r0M9JwzN2XQOygboIQ/LDQBBrxhApYhyN9EYfB/AiWmKtPZkgVFL6PTGWcgmEdOCOj6j8zPq2e47JCLL2Q97yFFhmoMxwcao/v3meIh8mFtFclfgo/2S76tUUA+g9bU3HCIpKbcYv0q/NGfGkFyaIWk/WlJDWOJuKpO9dpuyqTHDxpnEapZYfvEb2UlaJ5whLIoeIPAGF12nQ3ad82DeEg10ZX9442eam8C7GrcR1YA4YJHiBAXYBJ0WIkqZ53vL3FcWP0V/pa5gjY01DPl7knii9Jm6Dj7ks+QdqmGjNQd1mhf7KpQnPISRB6RsJDLRTeMvfqu2hp0Q7csLsWWsrquuhzwApdTbp66uIPw7PHJMqJV5kzHppedCMMxOv8c8AklOhEaFAAFRJDCh4ZDxQ2KXYt7GmYD2DnnlwuyUjKghE/iFD+k4q9EEI2GepQTa6n8dVO9NjsF3qvazM88rOex4eQGU20nsWBKkezRBZrahDk5zLvEXbiOChP0yNDsY9NlECZuQAOKc0J5xPxRVjLnCFxsMMkQEpHA7FgIS1NJONoqdsapCtyWiMo0wbJAdw86zMzmdW2WyEAKGefzpDGvVanORiQ9ISGMj4xlYe4l8zaEj/jy1CMAxjHb22VmRKcVbbShSK+nQAAg1CMb9jjZPDjeMMjqNJ2pYyRlnone1I+eVqaHmIWlR6CYogZ7mA1mOppHE+QojOLuG5HMcAcr+IbFkPsQUG1KyKJcjZLPRXkCaT/rYI2eIBWBTU6AhY17lwsWqAdBWZwF0KSU+pVQK+TIrkyXVKGpv/geJrelgQ2QsAex7/cMpm3KguzWqp7ZttAZHoGJODYVhy04jiIkyCLZm0c8RKEyn7AOU1IzGUCiH8YMKZraY8uZbsZF/w38PjNkmKC8K2sHGqgDveGyeM0XozLgBV+hsnIEAeXsm0KhHHYh8t75AEOJWNwWezdJpDgg6QCllIJqdCFkhvnQn5H2iNNHsx6B23WS4Ac/AtoJnYUA2iPRKiRiGkPEGuop4KduHNhT6N48NH7vEEt2GiYHtZebzmEWPIwp/3ZNZIn/wD/4BbC6eQBWrE/YayNupP/Cosf/IGsMFqb/COOFYo+EWF3sBB91AZGnUnjIUU7RCnq20D7MKpT9oKONVAygOOsY+1wt8p/tjGLURhP5K4vQ2VtmimQHOOzjpfGyvDL4Vf7Ecc92OulGoaTKhydca8/Xpoto0hUsjwKwpsi71hxR0f8mo7rm/ip+pX5fl4Xqc6paCHKWiB1pEgQDY501eqykbzk8tQvPB4fdrubv08VUPl1dwMrUE+UCmXe/EEHKJcjBqiE22RAPFshi//RWurQ7vlwV3/J8nWVfOpdZv0iWvvvvlTiVg2wgPFHqSo7GwhS0ef90upxXQH98/vlR42TvJFUPIncrS2c45QyyGVINktljcsn+h7ww/q9/hBw8x349o0DpgIGg5B8v+6sn41roBxNXH6c9ovHu2cE6sXw/DtozbpyruiWOapHcapKOG6YXUsztL55P9zVX5uNX9KNXUtHhN2AF9D/EhiRw4ASNmBIQT6MjfhjqflAa/PJ4H2luc6XxxONTFZBai6wczElCTmgz/h6fO2NmkC6+enK0GbOYgcFB0YkcCEqoc6zRouPI33AB3SvN3mpGRRkicgJzBSEPrMOj68PZ6aHKmN4fG0+5J3PjUDKRUcI46YpAMO8EX8qHa/e//6i+GIFqIIIFxzCBMkRqazinBA2VGnu8+Gt/lx0kwPWEgWJLP5SaDCZD/sflPaZaGlKNVLKGKDNGFgjQSOT5kkWSsXxmSJEqgJp5XZf/ru/lbIikOhvVJQkg42qfN4II9UZw58qY9isYgqIcV1V/YGkx2Ntl4IQ6XjT1i+cG7HhkQAZ9zl6miHUZAwV0MfXJlHYSpdLugusppeHEKn1Rl/rinQvQgq5GbTLy0WItHu+bt3uCkS+wHnd5SNs6djUL1UgvV2pjOHco8XH6ViV3s342O1+346m/GsIW6q9UaW6FdB9WI16ydDF0Prq/a28va9QoUKFChUqVKhQoUKFChUqVKhQoUKFCv0PqVa4wO0FfQMAAAAASUVORK5CYII=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422031" y="3180209"/>
            <a:ext cx="929683" cy="782169"/>
            <a:chOff x="5330709" y="3249715"/>
            <a:chExt cx="749532" cy="630603"/>
          </a:xfrm>
        </p:grpSpPr>
        <p:pic>
          <p:nvPicPr>
            <p:cNvPr id="1049" name="Picture 25" descr="C:\Users\HOME\Desktop\윈도우로고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665"/>
            <a:stretch/>
          </p:blipFill>
          <p:spPr bwMode="auto">
            <a:xfrm>
              <a:off x="5458660" y="3249715"/>
              <a:ext cx="392113" cy="45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5" descr="C:\Users\HOME\Desktop\윈도우로고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10"/>
            <a:stretch/>
          </p:blipFill>
          <p:spPr bwMode="auto">
            <a:xfrm>
              <a:off x="5330709" y="3527161"/>
              <a:ext cx="749532" cy="3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575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파트너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1746" name="Picture 2" descr="https://lh4.googleusercontent.com/wwv8Eq7uNxKV38HG9Cic71ka8gnMJg4JmBFx08mTlClCRZ_-Z3v5t5Xfi7UyT2MNDVBfJonNpVThJ5VL3ZNuzTrSg3mhjPyLO6snGVifoX7bhdnTxbAErt24XcWzDQk6nNi1lsAAEHFEe3Y1szQS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88" y="1364421"/>
            <a:ext cx="5676373" cy="319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5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파트너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2770" name="Picture 2" descr="https://lh3.googleusercontent.com/cZJKXTOj3mqTanB76pL3BAzJyNgX6ZMY-vXSm6wWrvD5Yy8w1JOvzxn5tQd2a6S2nX9SgGUL2w8fLbCyVRg7OhvbtwT0SWMmuiSm1caPlXLVwiSfgLaVli7Ku5cwWAa3JgmfSzW6l81VdYeKhHb_-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49" y="1344476"/>
            <a:ext cx="5676372" cy="31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99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파트너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3794" name="Picture 2" descr="https://lh4.googleusercontent.com/_jclXG_kw4mX27ziB9tJuyoc-hlDSKqyU4sJ84D4C1gW-f0h_uvfrzbfJ5TrDXDEgHHgAprxKh2uIxB4fZjWH_cf5lzDCpctO074w6rQVfObUB7iZ4Fo1Re8MBQP7DqN6S0x7_ARWD9MN6VTSKSAj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82" y="1344476"/>
            <a:ext cx="5668587" cy="31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6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4818" name="Picture 2" descr="https://lh4.googleusercontent.com/qc-vCeScsM9UAX9VUP5C7r02oIcigUSmCYp0F3HjXjjU6-tyhn1MJ7QioNGXTCwFEfgLeWrR2G_4Vxrn-v3eqXhNSx-XsowoudEjEyy1rZ2T-VP3W4d_gxYqhGY62TbrZQ0v49_HQDg0RcEC2H5s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361" y="1344476"/>
            <a:ext cx="5692010" cy="31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6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5844" name="Picture 4" descr="https://lh6.googleusercontent.com/RGDF3SAYLrLHmRWyBnpLjfs8ormHjeIoFZbFSnuhZoFUPAgjP85ARinvAVStFd35n3CZYMfn9A9bBLN52jIFFx__4lLZV3nkrxNmQqKD8nadH4hYsmqW-OxcgNIE4vBupdtIVc2DxKytCQ1P--m7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30" y="1343090"/>
            <a:ext cx="5692010" cy="319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68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6866" name="Picture 2" descr="https://lh5.googleusercontent.com/ho_igOVXwdBNXXkHRyco1e7naM6Rr_CE8TsjH0DVoOAQrk_oABfqhfaG1ScusSGEEXfeKZMf6Kw9DHvJo2zynjUX8em3F6DGQBtFvgVGVaI-ws6Qe3cUf_BY10mECJ7RDIpQsaw7lhe0sZKe3Gpt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361" y="1356266"/>
            <a:ext cx="5692010" cy="31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55171" y="1117626"/>
            <a:ext cx="8214610" cy="372587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49753" y="842718"/>
            <a:ext cx="8230072" cy="4051269"/>
            <a:chOff x="932956" y="1613303"/>
            <a:chExt cx="7686111" cy="5401692"/>
          </a:xfrm>
        </p:grpSpPr>
        <p:sp>
          <p:nvSpPr>
            <p:cNvPr id="31" name="직사각형 30"/>
            <p:cNvSpPr/>
            <p:nvPr/>
          </p:nvSpPr>
          <p:spPr>
            <a:xfrm>
              <a:off x="932956" y="1613303"/>
              <a:ext cx="7676485" cy="362735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 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설계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937770" y="6954035"/>
              <a:ext cx="7681297" cy="60960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95" y="1342308"/>
            <a:ext cx="5692009" cy="318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2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22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시연</a:t>
            </a:r>
            <a:endParaRPr lang="en-US" altLang="ko-KR" sz="22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35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6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22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기획 및 요구분석</a:t>
            </a:r>
            <a:endParaRPr lang="en-US" altLang="ko-KR" sz="22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048572" y="2628900"/>
            <a:ext cx="2691579" cy="14935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43870" y="2628900"/>
            <a:ext cx="2691579" cy="14935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9170" y="2628900"/>
            <a:ext cx="2691579" cy="149352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9170" y="2282774"/>
            <a:ext cx="8300981" cy="1947024"/>
            <a:chOff x="604044" y="3482757"/>
            <a:chExt cx="8671130" cy="2596032"/>
          </a:xfrm>
        </p:grpSpPr>
        <p:sp>
          <p:nvSpPr>
            <p:cNvPr id="5" name="직사각형 4"/>
            <p:cNvSpPr/>
            <p:nvPr/>
          </p:nvSpPr>
          <p:spPr>
            <a:xfrm>
              <a:off x="604044" y="3482757"/>
              <a:ext cx="2811599" cy="362748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핵심 기능 </a:t>
              </a:r>
              <a:r>
                <a:rPr lang="en-US" altLang="ko-KR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533809" y="3482757"/>
              <a:ext cx="2811599" cy="362748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핵심 기능 </a:t>
              </a:r>
              <a:r>
                <a:rPr lang="en-US" altLang="ko-KR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463575" y="3482757"/>
              <a:ext cx="2811599" cy="362748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 기능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80895" y="3845505"/>
              <a:ext cx="2579717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기본 기능</a:t>
              </a:r>
              <a:endParaRPr lang="en-US" altLang="ko-KR" sz="1200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en-US" altLang="ko-KR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  <a:r>
                <a:rPr lang="en-US" altLang="ko-KR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</a:t>
              </a:r>
              <a:r>
                <a:rPr lang="en-US" altLang="ko-KR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비밀번호 찾기</a:t>
              </a:r>
              <a:r>
                <a:rPr lang="en-US" altLang="ko-KR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800" spc="-6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마이페이지</a:t>
              </a:r>
              <a:r>
                <a:rPr lang="ko-KR" altLang="en-US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이용</a:t>
              </a:r>
              <a:r>
                <a:rPr lang="en-US" altLang="ko-KR" sz="8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endParaRPr lang="en-US" altLang="ko-KR" sz="800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숙소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렌터카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spc="-6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액티비티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상품 예약 기능</a:t>
              </a:r>
              <a:endParaRPr lang="en-US" altLang="ko-KR" sz="12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983043" y="3845505"/>
              <a:ext cx="2211682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이용자 간 여행 정보 공유를 위한</a:t>
              </a:r>
              <a:endParaRPr lang="en-US" altLang="ko-KR" sz="1200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커뮤니티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게시판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기능</a:t>
              </a:r>
              <a:endParaRPr lang="en-US" altLang="ko-KR" sz="12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801634" y="3845505"/>
              <a:ext cx="2383925" cy="20145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파트너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판매자</a:t>
              </a:r>
              <a:r>
                <a:rPr lang="en-US" altLang="ko-KR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 권한별 기능</a:t>
              </a:r>
              <a:endParaRPr lang="en-US" altLang="ko-KR" sz="1200" spc="-6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sz="1200" spc="-6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 조회 등</a:t>
              </a:r>
              <a:endParaRPr lang="en-US" altLang="ko-KR" sz="12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4044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endParaRPr lang="en-US" altLang="ko-KR" sz="13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533809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63575" y="6033070"/>
              <a:ext cx="2811599" cy="45719"/>
            </a:xfrm>
            <a:prstGeom prst="rect">
              <a:avLst/>
            </a:prstGeom>
            <a:solidFill>
              <a:srgbClr val="373A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08472" y="1263370"/>
            <a:ext cx="7925884" cy="816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 latinLnBrk="0"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기획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4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여행객을 대상으로 손쉽게 숙소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렌터카</a:t>
            </a:r>
            <a:r>
              <a:rPr lang="en-US" altLang="ko-KR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액티비티를</a:t>
            </a:r>
            <a:r>
              <a:rPr lang="ko-KR" altLang="en-US" sz="1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예약할 수 있는 웹사이트를 </a:t>
            </a:r>
            <a:r>
              <a:rPr lang="ko-KR" altLang="en-US" sz="1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기획 및 요구분석</a:t>
            </a:r>
            <a:endParaRPr lang="ko-KR" altLang="en-US" dirty="0"/>
          </a:p>
        </p:txBody>
      </p:sp>
      <p:pic>
        <p:nvPicPr>
          <p:cNvPr id="14" name="Picture 2" descr="C:\Users\HOME\Downloads\noun-check-48457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 bwMode="auto">
          <a:xfrm>
            <a:off x="492865" y="2981077"/>
            <a:ext cx="169302" cy="1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HOME\Downloads\noun-check-48457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 bwMode="auto">
          <a:xfrm>
            <a:off x="492865" y="3483521"/>
            <a:ext cx="169302" cy="1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HOME\Downloads\noun-check-48457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 bwMode="auto">
          <a:xfrm>
            <a:off x="3553505" y="3139747"/>
            <a:ext cx="169302" cy="1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HOME\Downloads\noun-check-48457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 bwMode="auto">
          <a:xfrm>
            <a:off x="6166756" y="3139747"/>
            <a:ext cx="169302" cy="1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HOME\Downloads\noun-check-48457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 bwMode="auto">
          <a:xfrm>
            <a:off x="6169763" y="3347025"/>
            <a:ext cx="169302" cy="1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4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44026" y="2241947"/>
            <a:ext cx="6855949" cy="659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 latinLnBrk="0">
              <a:lnSpc>
                <a:spcPct val="130000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r>
              <a:rPr lang="en-US" altLang="ko-KR" sz="2200" spc="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ERD</a:t>
            </a:r>
            <a:r>
              <a:rPr lang="en-US" altLang="ko-KR" sz="2400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·</a:t>
            </a:r>
            <a:r>
              <a:rPr lang="ko-KR" altLang="en-US" sz="2400" spc="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39E7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페이지 관계도</a:t>
            </a:r>
            <a:endParaRPr lang="en-US" altLang="ko-KR" sz="22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39E7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2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latinLnBrk="0">
              <a:lnSpc>
                <a:spcPts val="2131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endParaRPr lang="en-US" altLang="ko-KR" sz="1300" spc="-60" dirty="0">
              <a:ln>
                <a:solidFill>
                  <a:srgbClr val="373A4F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7634" y="714638"/>
            <a:ext cx="8308731" cy="4209682"/>
            <a:chOff x="452438" y="1459738"/>
            <a:chExt cx="8642349" cy="5043344"/>
          </a:xfrm>
        </p:grpSpPr>
        <p:sp>
          <p:nvSpPr>
            <p:cNvPr id="31" name="직사각형 30"/>
            <p:cNvSpPr/>
            <p:nvPr/>
          </p:nvSpPr>
          <p:spPr>
            <a:xfrm>
              <a:off x="45243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ERD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r>
              <a:rPr lang="en-US" altLang="ko-KR" dirty="0" smtClean="0"/>
              <a:t>·</a:t>
            </a:r>
            <a:r>
              <a:rPr lang="ko-KR" altLang="en-US" dirty="0" smtClean="0"/>
              <a:t>페이지 관계도</a:t>
            </a:r>
            <a:endParaRPr lang="ko-KR" altLang="en-US" dirty="0"/>
          </a:p>
        </p:txBody>
      </p:sp>
      <p:pic>
        <p:nvPicPr>
          <p:cNvPr id="1026" name="Picture 2" descr="https://lh5.googleusercontent.com/mJrhHkQAfFHfCBepZhcAXKcQXA-ofzVYf8OU9n6Ye64S41Kq_0PrQJlxA63heANQJ2Ad5ikonUeb0fw51Xh9w0lO4bfnUy-i7v--d2gNHIMJuduPG0uQJl-2GNxcaLewFRsqrLJ5CEyGJHmDxPCGs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4" y="1017412"/>
            <a:ext cx="8308718" cy="386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7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56995" y="753751"/>
            <a:ext cx="8269371" cy="1510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latinLnBrk="0">
              <a:lnSpc>
                <a:spcPts val="2131"/>
              </a:lnSpc>
              <a:spcBef>
                <a:spcPts val="170"/>
              </a:spcBef>
              <a:tabLst>
                <a:tab pos="60879" algn="l"/>
                <a:tab pos="97406" algn="l"/>
              </a:tabLst>
            </a:pPr>
            <a:endParaRPr lang="en-US" altLang="ko-KR" sz="1300" spc="-60" dirty="0">
              <a:ln>
                <a:solidFill>
                  <a:srgbClr val="373A4F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7634" y="714638"/>
            <a:ext cx="8308731" cy="4209682"/>
            <a:chOff x="452438" y="1459738"/>
            <a:chExt cx="8642349" cy="5043344"/>
          </a:xfrm>
        </p:grpSpPr>
        <p:sp>
          <p:nvSpPr>
            <p:cNvPr id="31" name="직사각형 30"/>
            <p:cNvSpPr/>
            <p:nvPr/>
          </p:nvSpPr>
          <p:spPr>
            <a:xfrm>
              <a:off x="452438" y="1459738"/>
              <a:ext cx="8642343" cy="362734"/>
            </a:xfrm>
            <a:prstGeom prst="rect">
              <a:avLst/>
            </a:prstGeom>
            <a:solidFill>
              <a:srgbClr val="DDE6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0"/>
                </a:spcBef>
                <a:tabLst>
                  <a:tab pos="60879" algn="l"/>
                  <a:tab pos="97406" algn="l"/>
                </a:tabLst>
              </a:pP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페이지 흐름도</a:t>
              </a:r>
              <a:r>
                <a:rPr lang="en-US" altLang="ko-KR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b="1" dirty="0" smtClean="0">
                  <a:ln>
                    <a:solidFill>
                      <a:srgbClr val="373A4F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en-US" altLang="ko-KR" b="1" dirty="0">
                <a:ln>
                  <a:solidFill>
                    <a:srgbClr val="373A4F">
                      <a:alpha val="0"/>
                    </a:srgb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 flipV="1">
              <a:off x="452444" y="6457363"/>
              <a:ext cx="8642343" cy="45719"/>
            </a:xfrm>
            <a:prstGeom prst="rect">
              <a:avLst/>
            </a:prstGeom>
            <a:solidFill>
              <a:srgbClr val="7EC4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73A4F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ERD·</a:t>
            </a:r>
            <a:r>
              <a:rPr lang="ko-KR" altLang="en-US" dirty="0"/>
              <a:t>페이지 관계도</a:t>
            </a:r>
            <a:endParaRPr lang="ko-KR" altLang="en-US" dirty="0"/>
          </a:p>
        </p:txBody>
      </p:sp>
      <p:pic>
        <p:nvPicPr>
          <p:cNvPr id="3076" name="Picture 4" descr="C:\Users\HOME\Downloads\5조 관계도-Page-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0" r="73056" b="32536"/>
          <a:stretch/>
        </p:blipFill>
        <p:spPr bwMode="auto">
          <a:xfrm>
            <a:off x="2343146" y="1017412"/>
            <a:ext cx="4457700" cy="386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0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2896</TotalTime>
  <Words>587</Words>
  <Application>Microsoft Office PowerPoint</Application>
  <PresentationFormat>화면 슬라이드 쇼(16:9)</PresentationFormat>
  <Paragraphs>194</Paragraphs>
  <Slides>48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굴림</vt:lpstr>
      <vt:lpstr>Arial</vt:lpstr>
      <vt:lpstr>Calibri Light</vt:lpstr>
      <vt:lpstr>맑은 고딕</vt:lpstr>
      <vt:lpstr>나눔바른고딕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info</dc:creator>
  <cp:lastModifiedBy>HOME</cp:lastModifiedBy>
  <cp:revision>128</cp:revision>
  <dcterms:created xsi:type="dcterms:W3CDTF">2015-10-20T06:23:38Z</dcterms:created>
  <dcterms:modified xsi:type="dcterms:W3CDTF">2022-07-22T03:24:35Z</dcterms:modified>
</cp:coreProperties>
</file>